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2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02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7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9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8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6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3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2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1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4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42995-9127-4544-9325-7FCDBA1FB6E1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26D6F-835A-409C-BB62-098D0D6C0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5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Ralph s. mouse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Beverly Cleary</a:t>
            </a:r>
          </a:p>
          <a:p>
            <a:r>
              <a:rPr lang="en-US" dirty="0" smtClean="0"/>
              <a:t>Presentation by </a:t>
            </a:r>
            <a:r>
              <a:rPr lang="en-US" dirty="0" err="1" smtClean="0"/>
              <a:t>jake</a:t>
            </a:r>
            <a:r>
              <a:rPr lang="en-US" dirty="0" smtClean="0"/>
              <a:t> walker</a:t>
            </a:r>
            <a:endParaRPr lang="en-US" dirty="0"/>
          </a:p>
        </p:txBody>
      </p:sp>
      <p:pic>
        <p:nvPicPr>
          <p:cNvPr id="1026" name="Picture 2" descr="Ral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-152400"/>
            <a:ext cx="2933700" cy="290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938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9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Ralph has a car </a:t>
            </a:r>
            <a:r>
              <a:rPr lang="en-US" dirty="0" err="1" smtClean="0"/>
              <a:t>now.Brad</a:t>
            </a:r>
            <a:r>
              <a:rPr lang="en-US" dirty="0" smtClean="0"/>
              <a:t> and Ralph </a:t>
            </a:r>
            <a:r>
              <a:rPr lang="en-US" dirty="0" err="1" smtClean="0"/>
              <a:t>frends.Ralph</a:t>
            </a:r>
            <a:r>
              <a:rPr lang="en-US" dirty="0" smtClean="0"/>
              <a:t> gave his </a:t>
            </a:r>
            <a:r>
              <a:rPr lang="en-US" dirty="0" err="1" smtClean="0"/>
              <a:t>frends</a:t>
            </a:r>
            <a:r>
              <a:rPr lang="en-US" dirty="0" smtClean="0"/>
              <a:t> a ride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03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mouse has a </a:t>
            </a:r>
            <a:r>
              <a:rPr lang="en-US" dirty="0" err="1" smtClean="0"/>
              <a:t>motercicle.the</a:t>
            </a:r>
            <a:r>
              <a:rPr lang="en-US" dirty="0" smtClean="0"/>
              <a:t> mouse lives under a grandfather </a:t>
            </a:r>
            <a:r>
              <a:rPr lang="en-US" dirty="0" err="1" smtClean="0"/>
              <a:t>clock.the</a:t>
            </a:r>
            <a:r>
              <a:rPr lang="en-US" dirty="0" smtClean="0"/>
              <a:t> mouse </a:t>
            </a:r>
            <a:r>
              <a:rPr lang="en-US" dirty="0" err="1" smtClean="0"/>
              <a:t>dosint</a:t>
            </a:r>
            <a:r>
              <a:rPr lang="en-US" dirty="0" smtClean="0"/>
              <a:t> like he is going to school</a:t>
            </a:r>
            <a:endParaRPr lang="en-US" dirty="0"/>
          </a:p>
        </p:txBody>
      </p:sp>
      <p:pic>
        <p:nvPicPr>
          <p:cNvPr id="1028" name="Picture 4" descr="C:\Users\NS Lab 21\AppData\Local\Microsoft\Windows\Temporary Internet Files\Content.IE5\74F9M1MT\ec7e9cfa2e0df3d05e3f2bf364f10f0c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-76200"/>
            <a:ext cx="3098800" cy="25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49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mouse is driving threw </a:t>
            </a:r>
            <a:r>
              <a:rPr lang="en-US" dirty="0" err="1" smtClean="0"/>
              <a:t>puddles.arving</a:t>
            </a:r>
            <a:r>
              <a:rPr lang="en-US" dirty="0" smtClean="0"/>
              <a:t> at </a:t>
            </a:r>
            <a:r>
              <a:rPr lang="en-US" dirty="0" err="1" smtClean="0"/>
              <a:t>school.the</a:t>
            </a:r>
            <a:r>
              <a:rPr lang="en-US" dirty="0" smtClean="0"/>
              <a:t> mouse is </a:t>
            </a:r>
            <a:r>
              <a:rPr lang="en-US" dirty="0" err="1" smtClean="0"/>
              <a:t>afaride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056" name="Picture 8" descr="C:\Users\NS Lab 21\AppData\Local\Microsoft\Windows\Temporary Internet Files\Content.IE5\WAXCS9LM\1183938_stylized_mous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-47978"/>
            <a:ext cx="2667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725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Evereyone</a:t>
            </a:r>
            <a:r>
              <a:rPr lang="en-US" dirty="0" smtClean="0"/>
              <a:t> new about the </a:t>
            </a:r>
            <a:r>
              <a:rPr lang="en-US" dirty="0" err="1" smtClean="0"/>
              <a:t>mouse.they</a:t>
            </a:r>
            <a:r>
              <a:rPr lang="en-US" dirty="0" smtClean="0"/>
              <a:t> wanted to </a:t>
            </a:r>
            <a:r>
              <a:rPr lang="en-US" dirty="0" err="1" smtClean="0"/>
              <a:t>billd</a:t>
            </a:r>
            <a:r>
              <a:rPr lang="en-US" dirty="0" smtClean="0"/>
              <a:t> a maze for  the </a:t>
            </a:r>
            <a:r>
              <a:rPr lang="en-US" dirty="0" err="1" smtClean="0"/>
              <a:t>mouse.the</a:t>
            </a:r>
            <a:r>
              <a:rPr lang="en-US" dirty="0" smtClean="0"/>
              <a:t> mouse </a:t>
            </a:r>
            <a:r>
              <a:rPr lang="en-US" dirty="0" err="1" smtClean="0"/>
              <a:t>did’t</a:t>
            </a:r>
            <a:r>
              <a:rPr lang="en-US" dirty="0" smtClean="0"/>
              <a:t> want to.</a:t>
            </a:r>
            <a:endParaRPr lang="en-US" dirty="0"/>
          </a:p>
        </p:txBody>
      </p:sp>
      <p:pic>
        <p:nvPicPr>
          <p:cNvPr id="3074" name="Picture 2" descr="C:\Users\NS Lab 21\AppData\Local\Microsoft\Windows\Temporary Internet Files\Content.IE5\74F9M1MT\Jerry_Mous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1763" y="0"/>
            <a:ext cx="1760802" cy="2456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70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Ralph stayed at the </a:t>
            </a:r>
            <a:r>
              <a:rPr lang="en-US" dirty="0" err="1" smtClean="0"/>
              <a:t>school.he</a:t>
            </a:r>
            <a:r>
              <a:rPr lang="en-US" dirty="0" smtClean="0"/>
              <a:t> </a:t>
            </a:r>
            <a:r>
              <a:rPr lang="en-US" dirty="0" err="1" smtClean="0"/>
              <a:t>wachet</a:t>
            </a:r>
            <a:r>
              <a:rPr lang="en-US" dirty="0" smtClean="0"/>
              <a:t> him </a:t>
            </a:r>
            <a:r>
              <a:rPr lang="en-US" dirty="0" err="1" smtClean="0"/>
              <a:t>bildd</a:t>
            </a:r>
            <a:r>
              <a:rPr lang="en-US" dirty="0" smtClean="0"/>
              <a:t> the </a:t>
            </a:r>
            <a:r>
              <a:rPr lang="en-US" dirty="0" err="1" smtClean="0"/>
              <a:t>maze.Brad</a:t>
            </a:r>
            <a:r>
              <a:rPr lang="en-US" dirty="0" smtClean="0"/>
              <a:t> </a:t>
            </a:r>
            <a:r>
              <a:rPr lang="en-US" dirty="0" err="1" smtClean="0"/>
              <a:t>stoped</a:t>
            </a:r>
            <a:r>
              <a:rPr lang="en-US" dirty="0" smtClean="0"/>
              <a:t> helping Ryan.</a:t>
            </a:r>
            <a:endParaRPr lang="en-US" dirty="0"/>
          </a:p>
        </p:txBody>
      </p:sp>
      <p:pic>
        <p:nvPicPr>
          <p:cNvPr id="3074" name="Picture 2" descr="C:\Users\NS Lab 21\AppData\Local\Microsoft\Windows\Temporary Internet Files\Content.IE5\WAXCS9LM\drmaze4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8600"/>
            <a:ext cx="2339622" cy="233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98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Ryan’s school some of the teacher’s came to see Ralph do the </a:t>
            </a:r>
            <a:r>
              <a:rPr lang="en-US" dirty="0" err="1" smtClean="0"/>
              <a:t>maze.The</a:t>
            </a:r>
            <a:r>
              <a:rPr lang="en-US" dirty="0" smtClean="0"/>
              <a:t> kids in room5 will be on the </a:t>
            </a:r>
            <a:r>
              <a:rPr lang="en-US" dirty="0" err="1" smtClean="0"/>
              <a:t>news.The</a:t>
            </a:r>
            <a:r>
              <a:rPr lang="en-US" dirty="0" smtClean="0"/>
              <a:t> put Ralph in a fish bowl.</a:t>
            </a:r>
            <a:endParaRPr lang="en-US" dirty="0"/>
          </a:p>
        </p:txBody>
      </p:sp>
      <p:pic>
        <p:nvPicPr>
          <p:cNvPr id="1028" name="Picture 4" descr="C:\Users\NS Lab 21\AppData\Local\Microsoft\Windows\Temporary Internet Files\Content.IE5\WAXCS9LM\laughing_mouse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685800"/>
            <a:ext cx="17811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356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Ralph’s </a:t>
            </a:r>
            <a:r>
              <a:rPr lang="en-US" dirty="0" err="1" smtClean="0"/>
              <a:t>motorocycle</a:t>
            </a:r>
            <a:r>
              <a:rPr lang="en-US" dirty="0" smtClean="0"/>
              <a:t> snapped in </a:t>
            </a:r>
            <a:r>
              <a:rPr lang="en-US" dirty="0" err="1" smtClean="0"/>
              <a:t>tow.ralph</a:t>
            </a:r>
            <a:r>
              <a:rPr lang="en-US" dirty="0" smtClean="0"/>
              <a:t> </a:t>
            </a:r>
            <a:r>
              <a:rPr lang="en-US" dirty="0" err="1" smtClean="0"/>
              <a:t>finshed</a:t>
            </a:r>
            <a:r>
              <a:rPr lang="en-US" dirty="0" smtClean="0"/>
              <a:t> the </a:t>
            </a:r>
            <a:r>
              <a:rPr lang="en-US" dirty="0" err="1" smtClean="0"/>
              <a:t>maze.he</a:t>
            </a:r>
            <a:r>
              <a:rPr lang="en-US" dirty="0" smtClean="0"/>
              <a:t> slept in the library.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502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Students arrived on a slushy </a:t>
            </a:r>
            <a:r>
              <a:rPr lang="en-US" dirty="0" err="1" smtClean="0"/>
              <a:t>day.They</a:t>
            </a:r>
            <a:r>
              <a:rPr lang="en-US" dirty="0" smtClean="0"/>
              <a:t> were upset the article was not </a:t>
            </a:r>
            <a:r>
              <a:rPr lang="en-US" dirty="0" err="1" smtClean="0"/>
              <a:t>true.There</a:t>
            </a:r>
            <a:r>
              <a:rPr lang="en-US" dirty="0" smtClean="0"/>
              <a:t> will investigation to look for mice.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697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8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janitor is putting up mouse traps to catch the </a:t>
            </a:r>
            <a:r>
              <a:rPr lang="en-US" dirty="0" err="1" smtClean="0"/>
              <a:t>mice.Ralph</a:t>
            </a:r>
            <a:r>
              <a:rPr lang="en-US" dirty="0" smtClean="0"/>
              <a:t> talked to </a:t>
            </a:r>
            <a:r>
              <a:rPr lang="en-US" dirty="0" err="1" smtClean="0"/>
              <a:t>Brad.They</a:t>
            </a:r>
            <a:r>
              <a:rPr lang="en-US" dirty="0" smtClean="0"/>
              <a:t> found Ralph and putt him in the </a:t>
            </a:r>
            <a:r>
              <a:rPr lang="en-US" smtClean="0"/>
              <a:t>fish bowl.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37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190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Ralph s. mouse</vt:lpstr>
      <vt:lpstr>Chapter 1</vt:lpstr>
      <vt:lpstr>Chapter 2</vt:lpstr>
      <vt:lpstr>Chapter 3</vt:lpstr>
      <vt:lpstr>Chapter 4</vt:lpstr>
      <vt:lpstr>Chapter 5</vt:lpstr>
      <vt:lpstr>Chapter 6</vt:lpstr>
      <vt:lpstr>chapter7</vt:lpstr>
      <vt:lpstr>Chapter 8</vt:lpstr>
      <vt:lpstr>Chapter 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Ralph s. mouse</dc:title>
  <dc:creator>NS Lab 21</dc:creator>
  <cp:lastModifiedBy>NS Lab 21</cp:lastModifiedBy>
  <cp:revision>19</cp:revision>
  <dcterms:created xsi:type="dcterms:W3CDTF">2016-01-13T17:33:58Z</dcterms:created>
  <dcterms:modified xsi:type="dcterms:W3CDTF">2016-01-26T20:44:21Z</dcterms:modified>
</cp:coreProperties>
</file>