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8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7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3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5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1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0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7CDF-4AC3-4E67-B228-1EC26D184725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0B857-07AA-46E5-BE8A-56FFF8AC5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36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Muggie</a:t>
            </a:r>
            <a:r>
              <a:rPr lang="en-US" dirty="0" smtClean="0"/>
              <a:t> </a:t>
            </a:r>
            <a:r>
              <a:rPr lang="en-US" dirty="0" err="1" smtClean="0"/>
              <a:t>maggie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beverly</a:t>
            </a:r>
            <a:r>
              <a:rPr lang="en-US" dirty="0" smtClean="0"/>
              <a:t> </a:t>
            </a:r>
            <a:r>
              <a:rPr lang="en-US" dirty="0" err="1" smtClean="0"/>
              <a:t>cleary</a:t>
            </a:r>
            <a:endParaRPr lang="en-US" dirty="0" smtClean="0"/>
          </a:p>
          <a:p>
            <a:r>
              <a:rPr lang="en-US" dirty="0" err="1" smtClean="0"/>
              <a:t>Dmiyah</a:t>
            </a:r>
            <a:r>
              <a:rPr lang="en-US" dirty="0" smtClean="0"/>
              <a:t> Hannah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Magg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0"/>
            <a:ext cx="2600325" cy="275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19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Maggie love to write in cursive although her cursive write writing was messy.</a:t>
            </a:r>
            <a:endParaRPr lang="en-US" dirty="0"/>
          </a:p>
        </p:txBody>
      </p:sp>
      <p:pic>
        <p:nvPicPr>
          <p:cNvPr id="2050" name="Picture 2" descr="C:\Users\NS Lab 30\AppData\Local\Microsoft\Windows\Temporary Internet Files\Content.IE5\LQ5PUJHD\alphabetcursivebig-thumb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8289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02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Mrs</a:t>
            </a:r>
            <a:r>
              <a:rPr lang="en-US" dirty="0" smtClean="0"/>
              <a:t> </a:t>
            </a:r>
            <a:r>
              <a:rPr lang="en-US" dirty="0" err="1" smtClean="0"/>
              <a:t>Leeper</a:t>
            </a:r>
            <a:r>
              <a:rPr lang="en-US" dirty="0" smtClean="0"/>
              <a:t> was whispering with the other teachers in the hallway </a:t>
            </a:r>
            <a:r>
              <a:rPr lang="en-US" dirty="0" err="1" smtClean="0"/>
              <a:t>maggie</a:t>
            </a:r>
            <a:r>
              <a:rPr lang="en-US" dirty="0" smtClean="0"/>
              <a:t> tried to be invisible so they wouldn’t talk about her no one in the class paid any attention to her.</a:t>
            </a:r>
            <a:endParaRPr lang="en-US" dirty="0"/>
          </a:p>
        </p:txBody>
      </p:sp>
      <p:pic>
        <p:nvPicPr>
          <p:cNvPr id="3075" name="Picture 3" descr="C:\Users\NS Lab 30\AppData\Local\Microsoft\Windows\Temporary Internet Files\Content.IE5\4ZHEYV02\Chalkboard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697" y="0"/>
            <a:ext cx="3174603" cy="265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68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Chaper</a:t>
            </a:r>
            <a:r>
              <a:rPr lang="en-US" dirty="0" smtClean="0"/>
              <a:t> 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Ms. Madden brought </a:t>
            </a:r>
            <a:r>
              <a:rPr lang="en-US" dirty="0" err="1" smtClean="0"/>
              <a:t>maggie</a:t>
            </a:r>
            <a:r>
              <a:rPr lang="en-US" dirty="0" smtClean="0"/>
              <a:t> a present it was a blue and red ink pen </a:t>
            </a:r>
            <a:r>
              <a:rPr lang="en-US" dirty="0" err="1" smtClean="0"/>
              <a:t>maggie</a:t>
            </a:r>
            <a:r>
              <a:rPr lang="en-US" dirty="0" smtClean="0"/>
              <a:t> felled in love with her new present.</a:t>
            </a:r>
            <a:endParaRPr lang="en-US" dirty="0"/>
          </a:p>
        </p:txBody>
      </p:sp>
      <p:pic>
        <p:nvPicPr>
          <p:cNvPr id="4098" name="Picture 2" descr="C:\Users\NS Lab 30\AppData\Local\Microsoft\Windows\Temporary Internet Files\Content.IE5\H4G9BAW5\christmas-gift-monsterbrai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"/>
            <a:ext cx="2697530" cy="285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1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Maggie is not bored anymore with her cursive writing she was talks to her friends at lunch now.</a:t>
            </a:r>
            <a:endParaRPr lang="en-US" dirty="0"/>
          </a:p>
        </p:txBody>
      </p:sp>
      <p:pic>
        <p:nvPicPr>
          <p:cNvPr id="5122" name="Picture 2" descr="C:\Users\NS Lab 30\AppData\Local\Microsoft\Windows\Temporary Internet Files\Content.IE5\MHYY4FZL\food-fas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2344856" cy="236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85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 jumped off the bus while saying bye </a:t>
            </a:r>
            <a:r>
              <a:rPr lang="en-US" dirty="0" err="1" smtClean="0"/>
              <a:t>bye</a:t>
            </a:r>
            <a:r>
              <a:rPr lang="en-US" dirty="0" smtClean="0"/>
              <a:t> to her friend and some boys was calling </a:t>
            </a:r>
            <a:r>
              <a:rPr lang="en-US" dirty="0" err="1" smtClean="0"/>
              <a:t>maggie</a:t>
            </a:r>
            <a:r>
              <a:rPr lang="en-US" dirty="0" smtClean="0"/>
              <a:t> name.</a:t>
            </a:r>
            <a:endParaRPr lang="en-US" dirty="0"/>
          </a:p>
        </p:txBody>
      </p:sp>
      <p:pic>
        <p:nvPicPr>
          <p:cNvPr id="6146" name="Picture 2" descr="C:\Users\NS Lab 30\AppData\Local\Microsoft\Windows\Temporary Internet Files\Content.IE5\LQ5PUJHD\goodby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3400"/>
            <a:ext cx="21717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06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Chaper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Maggie was busy monitoring messages for </a:t>
            </a:r>
            <a:r>
              <a:rPr lang="en-US" dirty="0" err="1" smtClean="0"/>
              <a:t>mrs.</a:t>
            </a:r>
            <a:r>
              <a:rPr lang="en-US" dirty="0" smtClean="0"/>
              <a:t> </a:t>
            </a:r>
            <a:r>
              <a:rPr lang="en-US" dirty="0" err="1" smtClean="0"/>
              <a:t>Leeper</a:t>
            </a:r>
            <a:r>
              <a:rPr lang="en-US" dirty="0" smtClean="0"/>
              <a:t> going to room to room and even going to the library </a:t>
            </a:r>
            <a:r>
              <a:rPr lang="en-US" dirty="0" err="1" smtClean="0"/>
              <a:t>mrs.</a:t>
            </a:r>
            <a:r>
              <a:rPr lang="en-US" dirty="0" smtClean="0"/>
              <a:t> </a:t>
            </a:r>
            <a:r>
              <a:rPr lang="en-US" dirty="0" err="1" smtClean="0"/>
              <a:t>Leeper</a:t>
            </a:r>
            <a:r>
              <a:rPr lang="en-US" dirty="0" smtClean="0"/>
              <a:t> wanted her to hurry up.</a:t>
            </a:r>
            <a:endParaRPr lang="en-US" dirty="0"/>
          </a:p>
        </p:txBody>
      </p:sp>
      <p:pic>
        <p:nvPicPr>
          <p:cNvPr id="7170" name="Picture 2" descr="C:\Users\NS Lab 30\AppData\Local\Microsoft\Windows\Temporary Internet Files\Content.IE5\MHYY4FZL\Book-4330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"/>
            <a:ext cx="160186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86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Chaper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third grade class monitors led the salute to the flag they got </a:t>
            </a:r>
            <a:r>
              <a:rPr lang="en-US" dirty="0" err="1" smtClean="0"/>
              <a:t>alot</a:t>
            </a:r>
            <a:r>
              <a:rPr lang="en-US" dirty="0" smtClean="0"/>
              <a:t> accomplished that day and </a:t>
            </a:r>
            <a:r>
              <a:rPr lang="en-US" dirty="0" err="1" smtClean="0"/>
              <a:t>mrs.</a:t>
            </a:r>
            <a:r>
              <a:rPr lang="en-US" dirty="0" smtClean="0"/>
              <a:t> </a:t>
            </a:r>
            <a:r>
              <a:rPr lang="en-US" dirty="0" err="1" smtClean="0"/>
              <a:t>Leeper</a:t>
            </a:r>
            <a:r>
              <a:rPr lang="en-US" dirty="0" smtClean="0"/>
              <a:t> was very proud of them.</a:t>
            </a:r>
            <a:endParaRPr lang="en-US" dirty="0"/>
          </a:p>
        </p:txBody>
      </p:sp>
      <p:pic>
        <p:nvPicPr>
          <p:cNvPr id="8194" name="Picture 2" descr="C:\Users\NS Lab 30\AppData\Local\Microsoft\Windows\Temporary Internet Files\Content.IE5\LQ5PUJHD\Americn-fla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6913"/>
            <a:ext cx="3642368" cy="319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8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Maggie was reading and cursive now her dad was happy for her.</a:t>
            </a:r>
            <a:endParaRPr lang="en-US" dirty="0"/>
          </a:p>
        </p:txBody>
      </p:sp>
      <p:pic>
        <p:nvPicPr>
          <p:cNvPr id="9218" name="Picture 2" descr="C:\Users\NS Lab 30\AppData\Local\Microsoft\Windows\Temporary Internet Files\Content.IE5\4ZHEYV02\1275657634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38200"/>
            <a:ext cx="1352539" cy="180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0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202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Muggie maggie</vt:lpstr>
      <vt:lpstr>Chapter 1</vt:lpstr>
      <vt:lpstr>Chapter 2 </vt:lpstr>
      <vt:lpstr>Chaper 3 </vt:lpstr>
      <vt:lpstr>Chapter 4</vt:lpstr>
      <vt:lpstr>Chapter 5</vt:lpstr>
      <vt:lpstr>Chaper 6</vt:lpstr>
      <vt:lpstr>Chaper 7</vt:lpstr>
      <vt:lpstr>Chapter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 Lab 30</dc:creator>
  <cp:lastModifiedBy>NS Lab 30</cp:lastModifiedBy>
  <cp:revision>6</cp:revision>
  <dcterms:created xsi:type="dcterms:W3CDTF">2016-01-25T17:03:56Z</dcterms:created>
  <dcterms:modified xsi:type="dcterms:W3CDTF">2016-01-26T17:31:18Z</dcterms:modified>
</cp:coreProperties>
</file>