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72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D0A8E-6A78-408B-8DBC-04EA31F6C57C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7EC15-3E0A-411F-884E-47019C9A3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0738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D0A8E-6A78-408B-8DBC-04EA31F6C57C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7EC15-3E0A-411F-884E-47019C9A3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9081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D0A8E-6A78-408B-8DBC-04EA31F6C57C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7EC15-3E0A-411F-884E-47019C9A3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006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D0A8E-6A78-408B-8DBC-04EA31F6C57C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7EC15-3E0A-411F-884E-47019C9A3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4185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D0A8E-6A78-408B-8DBC-04EA31F6C57C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7EC15-3E0A-411F-884E-47019C9A3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554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D0A8E-6A78-408B-8DBC-04EA31F6C57C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7EC15-3E0A-411F-884E-47019C9A3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915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D0A8E-6A78-408B-8DBC-04EA31F6C57C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7EC15-3E0A-411F-884E-47019C9A3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001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D0A8E-6A78-408B-8DBC-04EA31F6C57C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7EC15-3E0A-411F-884E-47019C9A3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4929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D0A8E-6A78-408B-8DBC-04EA31F6C57C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7EC15-3E0A-411F-884E-47019C9A3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1534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D0A8E-6A78-408B-8DBC-04EA31F6C57C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7EC15-3E0A-411F-884E-47019C9A3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3621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D0A8E-6A78-408B-8DBC-04EA31F6C57C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7EC15-3E0A-411F-884E-47019C9A3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5459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D0A8E-6A78-408B-8DBC-04EA31F6C57C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7EC15-3E0A-411F-884E-47019C9A3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779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Ramona’s World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Beverly Cleary</a:t>
            </a:r>
          </a:p>
          <a:p>
            <a:r>
              <a:rPr lang="en-US" dirty="0" smtClean="0"/>
              <a:t>Presentation by Lacey </a:t>
            </a:r>
            <a:r>
              <a:rPr lang="en-US" dirty="0" err="1" smtClean="0"/>
              <a:t>Tew</a:t>
            </a:r>
            <a:endParaRPr lang="en-US" dirty="0"/>
          </a:p>
        </p:txBody>
      </p:sp>
      <p:pic>
        <p:nvPicPr>
          <p:cNvPr id="1026" name="Picture 2" descr="Ramo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45473"/>
            <a:ext cx="3048000" cy="2701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72906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Ramona sits 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Ramona has just been asked to baby-sit. The baby was her sister. Her sister got stuck where the cat naps.</a:t>
            </a:r>
            <a:endParaRPr lang="en-US" dirty="0"/>
          </a:p>
        </p:txBody>
      </p:sp>
      <p:pic>
        <p:nvPicPr>
          <p:cNvPr id="4098" name="Picture 2" descr="C:\Users\NS Lab 19\AppData\Local\Microsoft\Windows\Temporary Internet Files\Content.IE5\YFN2MYE1\216823,1299495100,2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3867"/>
            <a:ext cx="5334000" cy="2471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983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Valentine box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Ramona has just made a card for Yard Ape. It was a bad picture of Ramona. Yard Ape gave her a nice poem. </a:t>
            </a:r>
            <a:endParaRPr lang="en-US" dirty="0"/>
          </a:p>
        </p:txBody>
      </p:sp>
      <p:pic>
        <p:nvPicPr>
          <p:cNvPr id="1029" name="Picture 5" descr="C:\Users\NS Lab 19\AppData\Local\Microsoft\Windows\Temporary Internet Files\Content.IE5\YFN2MYE1\valentines-card1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76200"/>
            <a:ext cx="1357789" cy="1920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9304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Birthday Girl 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Ramona has just had a birthday. Instead of </a:t>
            </a:r>
            <a:r>
              <a:rPr lang="en-US" dirty="0" err="1" smtClean="0"/>
              <a:t>iceing</a:t>
            </a:r>
            <a:r>
              <a:rPr lang="en-US" dirty="0" smtClean="0"/>
              <a:t> they had </a:t>
            </a:r>
            <a:r>
              <a:rPr lang="en-US" dirty="0" err="1" smtClean="0"/>
              <a:t>wipped</a:t>
            </a:r>
            <a:r>
              <a:rPr lang="en-US" dirty="0" smtClean="0"/>
              <a:t> </a:t>
            </a:r>
            <a:r>
              <a:rPr lang="en-US" dirty="0" err="1" smtClean="0"/>
              <a:t>cearm</a:t>
            </a:r>
            <a:r>
              <a:rPr lang="en-US" dirty="0" smtClean="0"/>
              <a:t> on her cake. Sadly Susan cried.</a:t>
            </a:r>
            <a:endParaRPr lang="en-US" dirty="0"/>
          </a:p>
        </p:txBody>
      </p:sp>
      <p:pic>
        <p:nvPicPr>
          <p:cNvPr id="2051" name="Picture 3" descr="C:\Users\NS Lab 19\AppData\Local\Microsoft\Windows\Temporary Internet Files\Content.IE5\EGBPOCLS\birthday%20cake%20no%20motion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76200"/>
            <a:ext cx="2333625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35070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Ramona Spreads the News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953042"/>
            <a:ext cx="6465712" cy="1761958"/>
          </a:xfrm>
        </p:spPr>
        <p:txBody>
          <a:bodyPr/>
          <a:lstStyle/>
          <a:p>
            <a:r>
              <a:rPr lang="en-US" dirty="0" smtClean="0"/>
              <a:t>Ramona has a new </a:t>
            </a:r>
            <a:r>
              <a:rPr lang="en-US" dirty="0" err="1" smtClean="0"/>
              <a:t>sister.She</a:t>
            </a:r>
            <a:r>
              <a:rPr lang="en-US" dirty="0" smtClean="0"/>
              <a:t> meets Yard Ape on the  bus. Writes a paragraph herself.</a:t>
            </a:r>
            <a:endParaRPr lang="en-US" dirty="0"/>
          </a:p>
        </p:txBody>
      </p:sp>
      <p:pic>
        <p:nvPicPr>
          <p:cNvPr id="2051" name="Picture 3" descr="C:\Users\NS Lab 19\AppData\Local\Microsoft\Windows\Temporary Internet Files\Content.IE5\ZDAJF1GE\medium-baby-Biberon-0-6045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155" y="0"/>
            <a:ext cx="1517845" cy="3162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8226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role </a:t>
            </a:r>
            <a:r>
              <a:rPr lang="en-US" dirty="0" err="1" smtClean="0"/>
              <a:t>Moldel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Ramona has just found out her sister </a:t>
            </a:r>
            <a:r>
              <a:rPr lang="en-US" dirty="0" err="1" smtClean="0"/>
              <a:t>Beezus</a:t>
            </a:r>
            <a:r>
              <a:rPr lang="en-US" dirty="0" smtClean="0"/>
              <a:t> is </a:t>
            </a:r>
            <a:r>
              <a:rPr lang="en-US" dirty="0" err="1" smtClean="0"/>
              <a:t>responsible.She</a:t>
            </a:r>
            <a:r>
              <a:rPr lang="en-US" dirty="0" smtClean="0"/>
              <a:t> talked to her mom about what she’s mad </a:t>
            </a:r>
            <a:r>
              <a:rPr lang="en-US" dirty="0" err="1" smtClean="0"/>
              <a:t>about.She</a:t>
            </a:r>
            <a:r>
              <a:rPr lang="en-US" dirty="0" smtClean="0"/>
              <a:t> </a:t>
            </a:r>
            <a:r>
              <a:rPr lang="en-US" dirty="0" err="1" smtClean="0"/>
              <a:t>tought</a:t>
            </a:r>
            <a:r>
              <a:rPr lang="en-US" dirty="0" smtClean="0"/>
              <a:t> her sister to stick her tongue out.</a:t>
            </a:r>
            <a:endParaRPr lang="en-US" dirty="0"/>
          </a:p>
        </p:txBody>
      </p:sp>
      <p:pic>
        <p:nvPicPr>
          <p:cNvPr id="3074" name="Picture 2" descr="C:\Users\NS Lab 19\AppData\Local\Microsoft\Windows\Temporary Internet Files\Content.IE5\EWA0D0CA\145975892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8756" y="381000"/>
            <a:ext cx="2215444" cy="1989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4266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At Daisy’s House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Ramona just got invited to Daisy’s house. Daisy’s cat loves to be vacuumed. Daisy’s brother calls her fence face.</a:t>
            </a:r>
            <a:endParaRPr lang="en-US" dirty="0"/>
          </a:p>
        </p:txBody>
      </p:sp>
      <p:pic>
        <p:nvPicPr>
          <p:cNvPr id="4099" name="Picture 3" descr="C:\Users\NS Lab 19\AppData\Local\Microsoft\Windows\Temporary Internet Files\Content.IE5\ZDAJF1GE\village-house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048000" y="0"/>
            <a:ext cx="2674639" cy="266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7156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Invitation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Beezus</a:t>
            </a:r>
            <a:r>
              <a:rPr lang="en-US" dirty="0" smtClean="0"/>
              <a:t> just got a invitation to a party. </a:t>
            </a:r>
            <a:r>
              <a:rPr lang="en-US" dirty="0" err="1" smtClean="0"/>
              <a:t>Beezus</a:t>
            </a:r>
            <a:r>
              <a:rPr lang="en-US" dirty="0" smtClean="0"/>
              <a:t> also got </a:t>
            </a:r>
            <a:r>
              <a:rPr lang="en-US" dirty="0" err="1" smtClean="0"/>
              <a:t>earings</a:t>
            </a:r>
            <a:r>
              <a:rPr lang="en-US" dirty="0" smtClean="0"/>
              <a:t> and such. Ramona had never seen such nice </a:t>
            </a:r>
            <a:r>
              <a:rPr lang="en-US" dirty="0" err="1" smtClean="0"/>
              <a:t>earings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122" name="Picture 2" descr="C:\Users\NS Lab 19\AppData\Local\Microsoft\Windows\Temporary Internet Files\Content.IE5\EGBPOCLS\1397106589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-838200"/>
            <a:ext cx="3860329" cy="5457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47987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The Princess and the Witch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Ramona just fell though a ceiling . Ramona did not have pants on. A boy saw her bare </a:t>
            </a:r>
            <a:r>
              <a:rPr lang="en-US" dirty="0" err="1" smtClean="0"/>
              <a:t>leggs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6146" name="Picture 2" descr="C:\Users\NS Lab 19\AppData\Local\Microsoft\Windows\Temporary Internet Files\Content.IE5\EGBPOCLS\witch-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-42333"/>
            <a:ext cx="259080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68181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Party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Beezus</a:t>
            </a:r>
            <a:r>
              <a:rPr lang="en-US" dirty="0" smtClean="0"/>
              <a:t> went to her friend’s party. Ramona had to go to bed but she stayed up. </a:t>
            </a:r>
            <a:r>
              <a:rPr lang="en-US" dirty="0" err="1" smtClean="0"/>
              <a:t>Beezus</a:t>
            </a:r>
            <a:r>
              <a:rPr lang="en-US" dirty="0" smtClean="0"/>
              <a:t> came home happy.</a:t>
            </a:r>
            <a:endParaRPr lang="en-US" dirty="0"/>
          </a:p>
        </p:txBody>
      </p:sp>
      <p:pic>
        <p:nvPicPr>
          <p:cNvPr id="1026" name="Picture 2" descr="C:\Users\NS Lab 19\AppData\Local\Microsoft\Windows\Temporary Internet Files\Content.IE5\ZDAJF1GE\makeup-clip-art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67640"/>
            <a:ext cx="3219450" cy="2575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80031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grown </a:t>
            </a:r>
            <a:r>
              <a:rPr lang="en-US" smtClean="0"/>
              <a:t>up Letter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Ramona and Daisy just wrote a letter. </a:t>
            </a:r>
            <a:r>
              <a:rPr lang="en-US" dirty="0" err="1" smtClean="0"/>
              <a:t>Romona</a:t>
            </a:r>
            <a:r>
              <a:rPr lang="en-US" dirty="0" smtClean="0"/>
              <a:t> and Daisy wort it to a tax place. They </a:t>
            </a:r>
            <a:r>
              <a:rPr lang="en-US" dirty="0" err="1" smtClean="0"/>
              <a:t>worte</a:t>
            </a:r>
            <a:r>
              <a:rPr lang="en-US" dirty="0" smtClean="0"/>
              <a:t> it because they spelled something </a:t>
            </a:r>
            <a:r>
              <a:rPr lang="en-US" dirty="0" err="1" smtClean="0"/>
              <a:t>worng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2052" name="Picture 4" descr="C:\Users\NS Lab 19\AppData\Local\Microsoft\Windows\Temporary Internet Files\Content.IE5\EWA0D0CA\63682_envelope_lg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28600"/>
            <a:ext cx="3298532" cy="2171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33695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0" y="2209800"/>
            <a:ext cx="7772400" cy="1470025"/>
          </a:xfrm>
        </p:spPr>
        <p:txBody>
          <a:bodyPr/>
          <a:lstStyle/>
          <a:p>
            <a:r>
              <a:rPr lang="en-US" dirty="0" smtClean="0"/>
              <a:t>Peas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Ramona had to feed her baby sister. Roberta made a big mess. Ramona got all dressed up for a picture. She made a bad face.</a:t>
            </a:r>
            <a:endParaRPr lang="en-US" dirty="0"/>
          </a:p>
        </p:txBody>
      </p:sp>
      <p:pic>
        <p:nvPicPr>
          <p:cNvPr id="3075" name="Picture 3" descr="C:\Users\NS Lab 19\AppData\Local\Microsoft\Windows\Temporary Internet Files\Content.IE5\ZDAJF1GE\1348352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3301" y="685800"/>
            <a:ext cx="2400298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81249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303</Words>
  <Application>Microsoft Office PowerPoint</Application>
  <PresentationFormat>On-screen Show (4:3)</PresentationFormat>
  <Paragraphs>25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Ramona’s World</vt:lpstr>
      <vt:lpstr>Ramona Spreads the News</vt:lpstr>
      <vt:lpstr>The role Moldel</vt:lpstr>
      <vt:lpstr>At Daisy’s House</vt:lpstr>
      <vt:lpstr>The Invitation</vt:lpstr>
      <vt:lpstr> The Princess and the Witch</vt:lpstr>
      <vt:lpstr>The Party</vt:lpstr>
      <vt:lpstr>The grown up Letter</vt:lpstr>
      <vt:lpstr>Peas</vt:lpstr>
      <vt:lpstr>Ramona sits </vt:lpstr>
      <vt:lpstr>The Valentine box</vt:lpstr>
      <vt:lpstr>Birthday Girl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Ramona’s World</dc:title>
  <dc:creator>NS Lab 19</dc:creator>
  <cp:lastModifiedBy>NS Lab 19</cp:lastModifiedBy>
  <cp:revision>16</cp:revision>
  <dcterms:created xsi:type="dcterms:W3CDTF">2016-01-13T17:33:48Z</dcterms:created>
  <dcterms:modified xsi:type="dcterms:W3CDTF">2016-01-26T16:05:04Z</dcterms:modified>
</cp:coreProperties>
</file>