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67E8-8F9E-45A0-BC6C-F87004F39A37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D2C7-78D7-41B6-ACB9-5B2D6EBE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1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67E8-8F9E-45A0-BC6C-F87004F39A37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D2C7-78D7-41B6-ACB9-5B2D6EBE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5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67E8-8F9E-45A0-BC6C-F87004F39A37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D2C7-78D7-41B6-ACB9-5B2D6EBE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98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67E8-8F9E-45A0-BC6C-F87004F39A37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D2C7-78D7-41B6-ACB9-5B2D6EBE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8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67E8-8F9E-45A0-BC6C-F87004F39A37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D2C7-78D7-41B6-ACB9-5B2D6EBE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43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67E8-8F9E-45A0-BC6C-F87004F39A37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D2C7-78D7-41B6-ACB9-5B2D6EBE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7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67E8-8F9E-45A0-BC6C-F87004F39A37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D2C7-78D7-41B6-ACB9-5B2D6EBE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92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67E8-8F9E-45A0-BC6C-F87004F39A37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D2C7-78D7-41B6-ACB9-5B2D6EBE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58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67E8-8F9E-45A0-BC6C-F87004F39A37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D2C7-78D7-41B6-ACB9-5B2D6EBE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26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67E8-8F9E-45A0-BC6C-F87004F39A37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D2C7-78D7-41B6-ACB9-5B2D6EBE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01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67E8-8F9E-45A0-BC6C-F87004F39A37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D2C7-78D7-41B6-ACB9-5B2D6EBE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24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967E8-8F9E-45A0-BC6C-F87004F39A37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3D2C7-78D7-41B6-ACB9-5B2D6EBE5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23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Beverly Cleary</a:t>
            </a:r>
          </a:p>
          <a:p>
            <a:r>
              <a:rPr lang="en-US" dirty="0" smtClean="0"/>
              <a:t>Presentation by </a:t>
            </a:r>
            <a:r>
              <a:rPr lang="en-US" smtClean="0"/>
              <a:t>Kathryn Keyser</a:t>
            </a:r>
            <a:endParaRPr lang="en-US"/>
          </a:p>
        </p:txBody>
      </p:sp>
      <p:pic>
        <p:nvPicPr>
          <p:cNvPr id="1026" name="Picture 2" descr="Soc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"/>
            <a:ext cx="2286000" cy="248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743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Everybody wanted </a:t>
            </a:r>
            <a:r>
              <a:rPr lang="en-US" dirty="0" err="1" smtClean="0"/>
              <a:t>Socks.An</a:t>
            </a:r>
            <a:r>
              <a:rPr lang="en-US" dirty="0" smtClean="0"/>
              <a:t> </a:t>
            </a:r>
            <a:r>
              <a:rPr lang="en-US" dirty="0" err="1" smtClean="0"/>
              <a:t>eldery</a:t>
            </a:r>
            <a:r>
              <a:rPr lang="en-US" dirty="0" smtClean="0"/>
              <a:t> </a:t>
            </a:r>
            <a:r>
              <a:rPr lang="en-US" dirty="0" err="1" smtClean="0"/>
              <a:t>womon</a:t>
            </a:r>
            <a:r>
              <a:rPr lang="en-US" dirty="0" smtClean="0"/>
              <a:t> walked up and saw the </a:t>
            </a:r>
            <a:r>
              <a:rPr lang="en-US" dirty="0" err="1" smtClean="0"/>
              <a:t>kittens.The</a:t>
            </a:r>
            <a:r>
              <a:rPr lang="en-US" dirty="0" smtClean="0"/>
              <a:t> kittens where 25 cents.</a:t>
            </a:r>
            <a:endParaRPr lang="en-US" dirty="0"/>
          </a:p>
        </p:txBody>
      </p:sp>
      <p:pic>
        <p:nvPicPr>
          <p:cNvPr id="1026" name="Picture 2" descr="C:\Users\NS Lab 10\AppData\Local\Microsoft\Windows\Temporary Internet Files\Content.IE5\SXFUFIZ8\kitten-cat-clipar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-152400"/>
            <a:ext cx="2435440" cy="266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2084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Brickers</a:t>
            </a:r>
            <a:r>
              <a:rPr lang="en-US" dirty="0" smtClean="0"/>
              <a:t> brought a baby </a:t>
            </a:r>
            <a:r>
              <a:rPr lang="en-US" dirty="0" err="1" smtClean="0"/>
              <a:t>home.Socks</a:t>
            </a:r>
            <a:r>
              <a:rPr lang="en-US" dirty="0" smtClean="0"/>
              <a:t> is in the corner wanting for </a:t>
            </a:r>
            <a:r>
              <a:rPr lang="en-US" dirty="0" err="1" smtClean="0"/>
              <a:t>milk.Socks</a:t>
            </a:r>
            <a:r>
              <a:rPr lang="en-US" dirty="0" smtClean="0"/>
              <a:t> tried to get his peg </a:t>
            </a:r>
            <a:r>
              <a:rPr lang="en-US" dirty="0" err="1" smtClean="0"/>
              <a:t>pog</a:t>
            </a:r>
            <a:r>
              <a:rPr lang="en-US" dirty="0" smtClean="0"/>
              <a:t> ball.</a:t>
            </a:r>
            <a:endParaRPr lang="en-US" dirty="0"/>
          </a:p>
        </p:txBody>
      </p:sp>
      <p:pic>
        <p:nvPicPr>
          <p:cNvPr id="2050" name="Picture 2" descr="C:\Users\NS Lab 10\AppData\Local\Microsoft\Windows\Temporary Internet Files\Content.IE5\TAD1C4XU\large-baby-transparent-bottle-66.6-2405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924" y="609600"/>
            <a:ext cx="664800" cy="157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504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Socks came out of the hat. Socks climbs under the chair. The house was filled with lint.</a:t>
            </a:r>
            <a:endParaRPr lang="en-US" dirty="0"/>
          </a:p>
        </p:txBody>
      </p:sp>
      <p:pic>
        <p:nvPicPr>
          <p:cNvPr id="2050" name="Picture 2" descr="C:\Users\NS Lab 10\AppData\Local\Microsoft\Windows\Temporary Internet Files\Content.IE5\TAD1C4XU\large-Fedora-Hat-0-17783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307" y="816484"/>
            <a:ext cx="2046293" cy="117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166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elderly woman pet Socks. A little girl saw Socks. The little girl was happy to </a:t>
            </a:r>
            <a:r>
              <a:rPr lang="en-US" smtClean="0"/>
              <a:t>see Socks.</a:t>
            </a:r>
            <a:endParaRPr lang="en-US"/>
          </a:p>
        </p:txBody>
      </p:sp>
      <p:pic>
        <p:nvPicPr>
          <p:cNvPr id="1026" name="Picture 2" descr="C:\Users\NS Lab 10\AppData\Local\Microsoft\Windows\Temporary Internet Files\Content.IE5\CZU2OB3U\cartoon_asian_girl_with_a_white_cat_on_her_lap_0515-1004-1303-1029_SMU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"/>
            <a:ext cx="2411413" cy="236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210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Socks get’s a visit from Nana. Mrs. Bricker spent cleaning. Socks </a:t>
            </a:r>
            <a:r>
              <a:rPr lang="en-US" dirty="0" err="1" smtClean="0"/>
              <a:t>git’s</a:t>
            </a:r>
            <a:r>
              <a:rPr lang="en-US" dirty="0" smtClean="0"/>
              <a:t> thrown out.</a:t>
            </a:r>
            <a:endParaRPr lang="en-US" dirty="0"/>
          </a:p>
        </p:txBody>
      </p:sp>
      <p:pic>
        <p:nvPicPr>
          <p:cNvPr id="2050" name="Picture 2" descr="C:\Users\NS Lab 10\AppData\Local\Microsoft\Windows\Temporary Internet Files\Content.IE5\TAD1C4XU\mother4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65100"/>
            <a:ext cx="1752600" cy="236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968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Socks and a black cat got in a fight. Old Taylor sprayed Socks. The black cat was to much for Socks.</a:t>
            </a:r>
            <a:endParaRPr lang="en-US" dirty="0"/>
          </a:p>
        </p:txBody>
      </p:sp>
      <p:pic>
        <p:nvPicPr>
          <p:cNvPr id="3074" name="Picture 2" descr="C:\Users\NS Lab 10\AppData\Local\Microsoft\Windows\Temporary Internet Files\Content.IE5\CZU2OB3U\PngMedium-girl-standing-wearing-a-skirt-and-smiling-16327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81000"/>
            <a:ext cx="702668" cy="2036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366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babys</a:t>
            </a:r>
            <a:r>
              <a:rPr lang="en-US" dirty="0" smtClean="0"/>
              <a:t> bottle spelled on the floor.  Socks ripped the little girls toy</a:t>
            </a:r>
            <a:r>
              <a:rPr lang="en-US" dirty="0" smtClean="0"/>
              <a:t>. The baby tries to get Socks.</a:t>
            </a:r>
            <a:endParaRPr lang="en-US" dirty="0"/>
          </a:p>
        </p:txBody>
      </p:sp>
      <p:pic>
        <p:nvPicPr>
          <p:cNvPr id="4098" name="Picture 2" descr="C:\Users\NS Lab 10\AppData\Local\Microsoft\Windows\Temporary Internet Files\Content.IE5\7MV9NGHY\papapishu-Baby-boy-sittin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04800"/>
            <a:ext cx="1658112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379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164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Socks</vt:lpstr>
      <vt:lpstr>Chapter 1</vt:lpstr>
      <vt:lpstr>Chapter 2</vt:lpstr>
      <vt:lpstr>Chapter 3</vt:lpstr>
      <vt:lpstr>Chapter 4</vt:lpstr>
      <vt:lpstr>Chapter 5</vt:lpstr>
      <vt:lpstr>Chapter 6</vt:lpstr>
      <vt:lpstr>Chapter 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Socks</dc:title>
  <dc:creator>NS Lab 10</dc:creator>
  <cp:lastModifiedBy>NS Lab 10</cp:lastModifiedBy>
  <cp:revision>16</cp:revision>
  <dcterms:created xsi:type="dcterms:W3CDTF">2016-01-13T17:34:45Z</dcterms:created>
  <dcterms:modified xsi:type="dcterms:W3CDTF">2016-01-26T17:35:21Z</dcterms:modified>
</cp:coreProperties>
</file>