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5" autoAdjust="0"/>
    <p:restoredTop sz="94660"/>
  </p:normalViewPr>
  <p:slideViewPr>
    <p:cSldViewPr>
      <p:cViewPr>
        <p:scale>
          <a:sx n="77" d="100"/>
          <a:sy n="77" d="100"/>
        </p:scale>
        <p:origin x="-269" y="-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48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0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17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20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23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99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3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26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85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42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32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0D584-5FE2-482C-8EC8-5BF58B854631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A1B71-CB0A-48B0-8CC1-E7AE7FFA7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61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Ribsy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Beverly Cleary</a:t>
            </a:r>
          </a:p>
          <a:p>
            <a:r>
              <a:rPr lang="en-US" dirty="0" smtClean="0"/>
              <a:t>Presentation by Katherine Newman</a:t>
            </a:r>
            <a:endParaRPr lang="en-US" dirty="0"/>
          </a:p>
        </p:txBody>
      </p:sp>
      <p:pic>
        <p:nvPicPr>
          <p:cNvPr id="1026" name="Picture 2" descr="Ribs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-76200"/>
            <a:ext cx="293052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776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Ribsy</a:t>
            </a:r>
            <a:r>
              <a:rPr lang="en-US" dirty="0" smtClean="0"/>
              <a:t> and the hungry flea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Ribsy</a:t>
            </a:r>
            <a:r>
              <a:rPr lang="en-US" dirty="0" smtClean="0"/>
              <a:t> had a mean hungry flea on him.</a:t>
            </a:r>
          </a:p>
          <a:p>
            <a:r>
              <a:rPr lang="en-US" dirty="0" smtClean="0"/>
              <a:t>Henry was </a:t>
            </a:r>
            <a:r>
              <a:rPr lang="en-US" dirty="0" err="1" smtClean="0"/>
              <a:t>Ribsy,s</a:t>
            </a:r>
            <a:r>
              <a:rPr lang="en-US" dirty="0" smtClean="0"/>
              <a:t> best friend.</a:t>
            </a:r>
          </a:p>
          <a:p>
            <a:r>
              <a:rPr lang="en-US" dirty="0" smtClean="0"/>
              <a:t>His family took him to the shopping center and he got lost.</a:t>
            </a:r>
            <a:endParaRPr lang="en-US" dirty="0"/>
          </a:p>
        </p:txBody>
      </p:sp>
      <p:pic>
        <p:nvPicPr>
          <p:cNvPr id="5123" name="Picture 3" descr="C:\Users\NS Lab 14\AppData\Local\Microsoft\Windows\Temporary Internet Files\Content.IE5\D0OMIYM5\6960001077_835e4ce97d_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76201"/>
            <a:ext cx="416476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40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cleanest dog in the U.S.A.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Huggins looked for </a:t>
            </a:r>
            <a:r>
              <a:rPr lang="en-US" dirty="0" err="1" smtClean="0"/>
              <a:t>Ribsy</a:t>
            </a:r>
            <a:r>
              <a:rPr lang="en-US" dirty="0" smtClean="0"/>
              <a:t> but did not find him. </a:t>
            </a:r>
            <a:r>
              <a:rPr lang="en-US" dirty="0" err="1" smtClean="0"/>
              <a:t>Ribsy</a:t>
            </a:r>
            <a:r>
              <a:rPr lang="en-US" dirty="0" smtClean="0"/>
              <a:t> is in a different station wagon.  The Dingley family gave </a:t>
            </a:r>
            <a:r>
              <a:rPr lang="en-US" dirty="0" err="1" smtClean="0"/>
              <a:t>Ribsy</a:t>
            </a:r>
            <a:r>
              <a:rPr lang="en-US" dirty="0" smtClean="0"/>
              <a:t> a bath.</a:t>
            </a:r>
            <a:endParaRPr lang="en-US" dirty="0"/>
          </a:p>
        </p:txBody>
      </p:sp>
      <p:pic>
        <p:nvPicPr>
          <p:cNvPr id="4099" name="Picture 3" descr="C:\Users\NS Lab 14\AppData\Local\Microsoft\Windows\Temporary Internet Files\Content.IE5\1RF1JQRZ\pdwdogweb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2050295" cy="250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533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 err="1" smtClean="0"/>
              <a:t>Ribsy</a:t>
            </a:r>
            <a:r>
              <a:rPr lang="en-US" dirty="0" smtClean="0"/>
              <a:t> and Mrs. Frawley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Huggins were worried about </a:t>
            </a:r>
            <a:r>
              <a:rPr lang="en-US" dirty="0" err="1" smtClean="0"/>
              <a:t>Ribsy</a:t>
            </a:r>
            <a:r>
              <a:rPr lang="en-US" dirty="0" smtClean="0"/>
              <a:t>. </a:t>
            </a:r>
            <a:r>
              <a:rPr lang="en-US" dirty="0" err="1" smtClean="0"/>
              <a:t>Ribsy</a:t>
            </a:r>
            <a:r>
              <a:rPr lang="en-US" dirty="0" smtClean="0"/>
              <a:t> was wet and hungry. </a:t>
            </a:r>
            <a:r>
              <a:rPr lang="en-US" dirty="0" err="1" smtClean="0"/>
              <a:t>Ribsy</a:t>
            </a:r>
            <a:r>
              <a:rPr lang="en-US" dirty="0" smtClean="0"/>
              <a:t> found a home and stayed with a nice lady.</a:t>
            </a:r>
            <a:endParaRPr lang="en-US" dirty="0"/>
          </a:p>
        </p:txBody>
      </p:sp>
      <p:pic>
        <p:nvPicPr>
          <p:cNvPr id="3074" name="Picture 2" descr="C:\Users\NS Lab 14\AppData\Local\Microsoft\Windows\Temporary Internet Files\Content.IE5\1RF1JQRZ\love_in_the_middle_of_nowhere_by_chikinnuget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-12357"/>
            <a:ext cx="248031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30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Ribsy</a:t>
            </a:r>
            <a:r>
              <a:rPr lang="en-US" dirty="0" smtClean="0"/>
              <a:t> becomes a Mascot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man found </a:t>
            </a:r>
            <a:r>
              <a:rPr lang="en-US" dirty="0" err="1" smtClean="0"/>
              <a:t>Ribsy</a:t>
            </a:r>
            <a:r>
              <a:rPr lang="en-US" dirty="0" smtClean="0"/>
              <a:t> running on Broadway. </a:t>
            </a:r>
            <a:r>
              <a:rPr lang="en-US" dirty="0" err="1" smtClean="0"/>
              <a:t>Ribsy</a:t>
            </a:r>
            <a:r>
              <a:rPr lang="en-US" dirty="0" smtClean="0"/>
              <a:t> wanted to find a way to his home. </a:t>
            </a:r>
            <a:r>
              <a:rPr lang="en-US" dirty="0" err="1" smtClean="0"/>
              <a:t>Ribsy</a:t>
            </a:r>
            <a:r>
              <a:rPr lang="en-US" dirty="0" smtClean="0"/>
              <a:t> became a mascot.</a:t>
            </a:r>
            <a:endParaRPr lang="en-US" dirty="0"/>
          </a:p>
        </p:txBody>
      </p:sp>
      <p:pic>
        <p:nvPicPr>
          <p:cNvPr id="2052" name="Picture 4" descr="C:\Users\NS Lab 14\AppData\Local\Microsoft\Windows\Temporary Internet Files\Content.IE5\D0OMIYM5\stock-vector-mascot-dog-barking-angry-for-a-butterfly-on-flower-24567811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908" y="14416"/>
            <a:ext cx="2783539" cy="250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649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Ribsy</a:t>
            </a:r>
            <a:r>
              <a:rPr lang="en-US" dirty="0" smtClean="0"/>
              <a:t> Goes to a Football Game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Huggins told Henry he was responsible. They thought that </a:t>
            </a:r>
            <a:r>
              <a:rPr lang="en-US" dirty="0" err="1" smtClean="0"/>
              <a:t>Ribsy</a:t>
            </a:r>
            <a:r>
              <a:rPr lang="en-US" dirty="0" smtClean="0"/>
              <a:t> was locked up but he was not. </a:t>
            </a:r>
            <a:r>
              <a:rPr lang="en-US" dirty="0" err="1" smtClean="0"/>
              <a:t>Ribsy</a:t>
            </a:r>
            <a:r>
              <a:rPr lang="en-US" dirty="0" smtClean="0"/>
              <a:t> got </a:t>
            </a:r>
            <a:r>
              <a:rPr lang="en-US" dirty="0" err="1" smtClean="0"/>
              <a:t>tackeld</a:t>
            </a:r>
            <a:r>
              <a:rPr lang="en-US" dirty="0" smtClean="0"/>
              <a:t> at the football game by a boy Henry’s age.</a:t>
            </a:r>
            <a:endParaRPr lang="en-US" dirty="0"/>
          </a:p>
        </p:txBody>
      </p:sp>
      <p:pic>
        <p:nvPicPr>
          <p:cNvPr id="1028" name="Picture 4" descr="C:\Users\NS Lab 14\AppData\Local\Microsoft\Windows\Temporary Internet Files\Content.IE5\D0OMIYM5\45538-Royalty-Free-RF-Clipart-Illustration-Of-A-Playful-Puppy-Dog-Wagging-His-Tail-And-Playing-Fetch-With-A-Tennis-Bal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-8106"/>
            <a:ext cx="3480179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480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Famous Dog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Henry was worried about </a:t>
            </a:r>
            <a:r>
              <a:rPr lang="en-US" dirty="0" err="1" smtClean="0"/>
              <a:t>Ribsy</a:t>
            </a:r>
            <a:r>
              <a:rPr lang="en-US" dirty="0" smtClean="0"/>
              <a:t>. Ramona told Henry to get a horse but he did not want to get one. </a:t>
            </a:r>
            <a:r>
              <a:rPr lang="en-US" dirty="0" err="1" smtClean="0"/>
              <a:t>Ribsy</a:t>
            </a:r>
            <a:r>
              <a:rPr lang="en-US" dirty="0" smtClean="0"/>
              <a:t> became famous</a:t>
            </a:r>
            <a:endParaRPr lang="en-US" dirty="0"/>
          </a:p>
        </p:txBody>
      </p:sp>
      <p:pic>
        <p:nvPicPr>
          <p:cNvPr id="6146" name="Picture 2" descr="C:\Users\NS Lab 14\AppData\Local\Microsoft\Windows\Temporary Internet Files\Content.IE5\0Z2WRMM8\cartoon dog pics (13)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81000"/>
            <a:ext cx="2362200" cy="221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903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/>
          <a:lstStyle/>
          <a:p>
            <a:r>
              <a:rPr lang="en-US" dirty="0" err="1" smtClean="0"/>
              <a:t>Ribsy</a:t>
            </a:r>
            <a:r>
              <a:rPr lang="en-US" dirty="0" smtClean="0"/>
              <a:t> and the Apartment house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Huggins knew they were close to </a:t>
            </a:r>
            <a:r>
              <a:rPr lang="en-US" dirty="0" err="1" smtClean="0"/>
              <a:t>Ribsy</a:t>
            </a:r>
            <a:r>
              <a:rPr lang="en-US" dirty="0" smtClean="0"/>
              <a:t> in the apartment. </a:t>
            </a:r>
            <a:r>
              <a:rPr lang="en-US" dirty="0" err="1" smtClean="0"/>
              <a:t>Ribsy</a:t>
            </a:r>
            <a:r>
              <a:rPr lang="en-US" dirty="0" smtClean="0"/>
              <a:t> didn’t know where he was going and could not find Henry. Finally the Huggins found </a:t>
            </a:r>
            <a:r>
              <a:rPr lang="en-US" dirty="0" err="1" smtClean="0"/>
              <a:t>Ribsy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6" name="Picture 8" descr="C:\Users\NS Lab 14\AppData\Local\Microsoft\Windows\Temporary Internet Files\Content.IE5\0Z2WRMM8\boy_petting_dog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0065"/>
            <a:ext cx="2667000" cy="252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289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234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Ribsy</vt:lpstr>
      <vt:lpstr>Ribsy and the hungry flea</vt:lpstr>
      <vt:lpstr>The cleanest dog in the U.S.A.</vt:lpstr>
      <vt:lpstr>Ribsy and Mrs. Frawley</vt:lpstr>
      <vt:lpstr>Ribsy becomes a Mascot</vt:lpstr>
      <vt:lpstr>Ribsy Goes to a Football Game</vt:lpstr>
      <vt:lpstr>The Famous Dog</vt:lpstr>
      <vt:lpstr>Ribsy and the Apartment house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Ribsy</dc:title>
  <dc:creator>NS Lab 14</dc:creator>
  <cp:lastModifiedBy>NS Lab 14</cp:lastModifiedBy>
  <cp:revision>12</cp:revision>
  <dcterms:created xsi:type="dcterms:W3CDTF">2016-01-13T17:34:18Z</dcterms:created>
  <dcterms:modified xsi:type="dcterms:W3CDTF">2016-01-25T17:40:42Z</dcterms:modified>
</cp:coreProperties>
</file>