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BC52-A8BA-41B9-B834-0EA506D06FB8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43CA-8327-43A1-AD12-58C47ABFF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852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BC52-A8BA-41B9-B834-0EA506D06FB8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43CA-8327-43A1-AD12-58C47ABFF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44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BC52-A8BA-41B9-B834-0EA506D06FB8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43CA-8327-43A1-AD12-58C47ABFF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112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BC52-A8BA-41B9-B834-0EA506D06FB8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43CA-8327-43A1-AD12-58C47ABFF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175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BC52-A8BA-41B9-B834-0EA506D06FB8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43CA-8327-43A1-AD12-58C47ABFF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018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BC52-A8BA-41B9-B834-0EA506D06FB8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43CA-8327-43A1-AD12-58C47ABFF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19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BC52-A8BA-41B9-B834-0EA506D06FB8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43CA-8327-43A1-AD12-58C47ABFF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94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BC52-A8BA-41B9-B834-0EA506D06FB8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43CA-8327-43A1-AD12-58C47ABFF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210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BC52-A8BA-41B9-B834-0EA506D06FB8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43CA-8327-43A1-AD12-58C47ABFF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930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BC52-A8BA-41B9-B834-0EA506D06FB8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43CA-8327-43A1-AD12-58C47ABFF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093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FBC52-A8BA-41B9-B834-0EA506D06FB8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443CA-8327-43A1-AD12-58C47ABFF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244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FBC52-A8BA-41B9-B834-0EA506D06FB8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443CA-8327-43A1-AD12-58C47ABFF8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729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r>
              <a:rPr lang="en-US" dirty="0" err="1" smtClean="0"/>
              <a:t>Beezus</a:t>
            </a:r>
            <a:r>
              <a:rPr lang="en-US" dirty="0" smtClean="0"/>
              <a:t> and Ramona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 Beverly </a:t>
            </a:r>
            <a:r>
              <a:rPr lang="en-US" dirty="0" err="1" smtClean="0"/>
              <a:t>cleary</a:t>
            </a:r>
            <a:endParaRPr lang="en-US" dirty="0" smtClean="0"/>
          </a:p>
          <a:p>
            <a:r>
              <a:rPr lang="en-US" dirty="0" smtClean="0"/>
              <a:t>Presentation by </a:t>
            </a:r>
            <a:r>
              <a:rPr lang="en-US" dirty="0" err="1" smtClean="0"/>
              <a:t>jayden</a:t>
            </a:r>
            <a:r>
              <a:rPr lang="en-US" smtClean="0"/>
              <a:t> cline</a:t>
            </a:r>
          </a:p>
          <a:p>
            <a:r>
              <a:rPr lang="en-US" dirty="0" smtClean="0"/>
              <a:t>                                                 </a:t>
            </a:r>
            <a:endParaRPr lang="en-US" dirty="0"/>
          </a:p>
        </p:txBody>
      </p:sp>
      <p:pic>
        <p:nvPicPr>
          <p:cNvPr id="6146" name="Picture 2" descr="C:\Users\NS Lab 28\AppData\Local\Microsoft\Windows\Temporary Internet Files\Content.IE5\Z1R6AGWJ\big_sister_little_sister_logo_by_parker089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"/>
            <a:ext cx="4038600" cy="2534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7928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</a:t>
            </a:r>
            <a:br>
              <a:rPr lang="en-US" dirty="0" smtClean="0"/>
            </a:br>
            <a:r>
              <a:rPr lang="en-US" dirty="0" err="1" smtClean="0"/>
              <a:t>Beezus</a:t>
            </a:r>
            <a:r>
              <a:rPr lang="en-US" dirty="0" smtClean="0"/>
              <a:t> and her little sister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Beezus</a:t>
            </a:r>
            <a:r>
              <a:rPr lang="en-US" dirty="0" smtClean="0"/>
              <a:t> and </a:t>
            </a:r>
            <a:r>
              <a:rPr lang="en-US" dirty="0" err="1" smtClean="0"/>
              <a:t>ramona</a:t>
            </a:r>
            <a:r>
              <a:rPr lang="en-US" dirty="0" smtClean="0"/>
              <a:t> go to the library. And check out a </a:t>
            </a:r>
            <a:r>
              <a:rPr lang="en-US" dirty="0" err="1" smtClean="0"/>
              <a:t>book.The</a:t>
            </a:r>
            <a:r>
              <a:rPr lang="en-US" dirty="0" smtClean="0"/>
              <a:t> last two weeks it was time to give it back and </a:t>
            </a:r>
            <a:r>
              <a:rPr lang="en-US" dirty="0" err="1" smtClean="0"/>
              <a:t>ramona</a:t>
            </a:r>
            <a:r>
              <a:rPr lang="en-US" dirty="0" smtClean="0"/>
              <a:t> colored all over the book .</a:t>
            </a:r>
            <a:r>
              <a:rPr lang="en-US" dirty="0" err="1" smtClean="0"/>
              <a:t>Beezus</a:t>
            </a:r>
            <a:r>
              <a:rPr lang="en-US" dirty="0" smtClean="0"/>
              <a:t> told the </a:t>
            </a:r>
            <a:r>
              <a:rPr lang="en-US" dirty="0" err="1" smtClean="0"/>
              <a:t>libraryian</a:t>
            </a:r>
            <a:r>
              <a:rPr lang="en-US" dirty="0" smtClean="0"/>
              <a:t> she had to pay for it. She got to keep it.</a:t>
            </a:r>
            <a:endParaRPr lang="en-US" dirty="0"/>
          </a:p>
        </p:txBody>
      </p:sp>
      <p:pic>
        <p:nvPicPr>
          <p:cNvPr id="2050" name="Picture 2" descr="Beez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76200"/>
            <a:ext cx="34290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Ramon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609600"/>
            <a:ext cx="3057525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6614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Chapter 2</a:t>
            </a:r>
            <a:br>
              <a:rPr lang="en-US" dirty="0" smtClean="0"/>
            </a:br>
            <a:r>
              <a:rPr lang="en-US" dirty="0" err="1" smtClean="0"/>
              <a:t>Beezus</a:t>
            </a:r>
            <a:r>
              <a:rPr lang="en-US" dirty="0" smtClean="0"/>
              <a:t> and her Imagination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100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Beezus</a:t>
            </a:r>
            <a:r>
              <a:rPr lang="en-US" dirty="0" smtClean="0"/>
              <a:t> had in art </a:t>
            </a:r>
            <a:r>
              <a:rPr lang="en-US" dirty="0" err="1" smtClean="0"/>
              <a:t>class.Ramona</a:t>
            </a:r>
            <a:r>
              <a:rPr lang="en-US" dirty="0" smtClean="0"/>
              <a:t>  walked in and </a:t>
            </a:r>
            <a:r>
              <a:rPr lang="en-US" dirty="0" err="1" smtClean="0"/>
              <a:t>disobead</a:t>
            </a:r>
            <a:r>
              <a:rPr lang="en-US" dirty="0" smtClean="0"/>
              <a:t> </a:t>
            </a:r>
            <a:r>
              <a:rPr lang="en-US" dirty="0" err="1" smtClean="0"/>
              <a:t>beezus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Ramona ruined </a:t>
            </a:r>
            <a:r>
              <a:rPr lang="en-US" dirty="0" err="1" smtClean="0"/>
              <a:t>beezus</a:t>
            </a:r>
            <a:r>
              <a:rPr lang="en-US" dirty="0" smtClean="0"/>
              <a:t> ‘s afternoon. </a:t>
            </a:r>
          </a:p>
        </p:txBody>
      </p:sp>
      <p:pic>
        <p:nvPicPr>
          <p:cNvPr id="3074" name="Picture 2" descr="C:\Users\NS Lab 28\AppData\Local\Microsoft\Windows\Temporary Internet Files\Content.IE5\99TEW8DB\imagin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0"/>
            <a:ext cx="3619500" cy="237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3106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2228851"/>
          </a:xfrm>
        </p:spPr>
        <p:txBody>
          <a:bodyPr/>
          <a:lstStyle/>
          <a:p>
            <a:r>
              <a:rPr lang="en-US" dirty="0" smtClean="0"/>
              <a:t>Chapter 3 </a:t>
            </a:r>
            <a:br>
              <a:rPr lang="en-US" dirty="0" smtClean="0"/>
            </a:br>
            <a:r>
              <a:rPr lang="en-US" dirty="0" smtClean="0"/>
              <a:t>Ramona and </a:t>
            </a:r>
            <a:r>
              <a:rPr lang="en-US" dirty="0" err="1" smtClean="0"/>
              <a:t>Risby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429000"/>
            <a:ext cx="6400800" cy="2209800"/>
          </a:xfrm>
        </p:spPr>
        <p:txBody>
          <a:bodyPr/>
          <a:lstStyle/>
          <a:p>
            <a:r>
              <a:rPr lang="en-US" dirty="0" err="1" smtClean="0"/>
              <a:t>Beezus</a:t>
            </a:r>
            <a:r>
              <a:rPr lang="en-US" dirty="0" smtClean="0"/>
              <a:t> had a friend over his name was henry he </a:t>
            </a:r>
            <a:r>
              <a:rPr lang="en-US" dirty="0" err="1" smtClean="0"/>
              <a:t>brang</a:t>
            </a:r>
            <a:r>
              <a:rPr lang="en-US" dirty="0" smtClean="0"/>
              <a:t> his dog. Ramona locked the dog in the bathroom . And they got the dog out.</a:t>
            </a:r>
            <a:endParaRPr lang="en-US" dirty="0"/>
          </a:p>
        </p:txBody>
      </p:sp>
      <p:pic>
        <p:nvPicPr>
          <p:cNvPr id="3074" name="Picture 2" descr="C:\Users\NS Lab 28\AppData\Local\Microsoft\Windows\Temporary Internet Files\Content.IE5\Z1R6AGWJ\A_Dogs_Life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0"/>
            <a:ext cx="3609975" cy="1733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0361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4   </a:t>
            </a:r>
            <a:br>
              <a:rPr lang="en-US" dirty="0" smtClean="0"/>
            </a:br>
            <a:r>
              <a:rPr lang="en-US" dirty="0" smtClean="0"/>
              <a:t>Ramona and </a:t>
            </a:r>
            <a:r>
              <a:rPr lang="en-US" smtClean="0"/>
              <a:t>the apples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Ramona had to be watched by </a:t>
            </a:r>
            <a:r>
              <a:rPr lang="en-US" dirty="0" err="1" smtClean="0"/>
              <a:t>Beezus</a:t>
            </a:r>
            <a:r>
              <a:rPr lang="en-US" dirty="0" smtClean="0"/>
              <a:t>. </a:t>
            </a:r>
            <a:r>
              <a:rPr lang="en-US" dirty="0" err="1" smtClean="0"/>
              <a:t>Beezus</a:t>
            </a:r>
            <a:r>
              <a:rPr lang="en-US" dirty="0" smtClean="0"/>
              <a:t> had an idea she ran to get a book when she came back </a:t>
            </a:r>
            <a:r>
              <a:rPr lang="en-US" dirty="0" err="1" smtClean="0"/>
              <a:t>ramona</a:t>
            </a:r>
            <a:r>
              <a:rPr lang="en-US" dirty="0" smtClean="0"/>
              <a:t> was gone. </a:t>
            </a:r>
            <a:r>
              <a:rPr lang="en-US" dirty="0" err="1" smtClean="0"/>
              <a:t>Beezus</a:t>
            </a:r>
            <a:r>
              <a:rPr lang="en-US" dirty="0" smtClean="0"/>
              <a:t> found her in the basement eating apples.</a:t>
            </a:r>
            <a:endParaRPr lang="en-US" dirty="0"/>
          </a:p>
        </p:txBody>
      </p:sp>
      <p:pic>
        <p:nvPicPr>
          <p:cNvPr id="1026" name="Picture 2" descr="C:\Users\NS Lab 28\AppData\Local\Microsoft\Windows\Temporary Internet Files\Content.IE5\AF8R6E8Z\little-girl-apple-clipart-cartoon-style-illustration-big-red-isolated-white-background-3857572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3400"/>
            <a:ext cx="1524000" cy="165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NS Lab 28\AppData\Local\Microsoft\Windows\Temporary Internet Files\Content.IE5\99TEW8DB\11949861182029597463an_apple_01.svg.med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358900"/>
            <a:ext cx="762000" cy="586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NS Lab 28\AppData\Local\Microsoft\Windows\Temporary Internet Files\Content.IE5\99TEW8DB\11949861182029597463an_apple_01.svg.med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358900"/>
            <a:ext cx="685800" cy="573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5063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5 </a:t>
            </a:r>
            <a:br>
              <a:rPr lang="en-US" dirty="0" smtClean="0"/>
            </a:br>
            <a:r>
              <a:rPr lang="en-US" dirty="0" smtClean="0"/>
              <a:t>A party at the </a:t>
            </a:r>
            <a:r>
              <a:rPr lang="en-US" dirty="0" err="1" smtClean="0"/>
              <a:t>quimbys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Mother and </a:t>
            </a:r>
            <a:r>
              <a:rPr lang="en-US" dirty="0" err="1" smtClean="0"/>
              <a:t>Beezus</a:t>
            </a:r>
            <a:r>
              <a:rPr lang="en-US" dirty="0" smtClean="0"/>
              <a:t> were cleaning the house. Ramona said </a:t>
            </a:r>
            <a:r>
              <a:rPr lang="en-US" dirty="0" err="1" smtClean="0"/>
              <a:t>I,m</a:t>
            </a:r>
            <a:r>
              <a:rPr lang="en-US" dirty="0" smtClean="0"/>
              <a:t> having a party. Then the door bell rang it was kids they had a fun party then mother finally saw their parents.</a:t>
            </a:r>
            <a:endParaRPr lang="en-US" dirty="0"/>
          </a:p>
        </p:txBody>
      </p:sp>
      <p:pic>
        <p:nvPicPr>
          <p:cNvPr id="2050" name="Picture 2" descr="C:\Users\NS Lab 28\AppData\Local\Microsoft\Windows\Temporary Internet Files\Content.IE5\99TEW8DB\silhouette20dancing20peopl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8" y="76200"/>
            <a:ext cx="9144000" cy="2146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7459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133600"/>
            <a:ext cx="7772400" cy="1470025"/>
          </a:xfrm>
        </p:spPr>
        <p:txBody>
          <a:bodyPr/>
          <a:lstStyle/>
          <a:p>
            <a:r>
              <a:rPr lang="en-US" dirty="0" smtClean="0"/>
              <a:t>Chapter 6 </a:t>
            </a:r>
            <a:br>
              <a:rPr lang="en-US" dirty="0" smtClean="0"/>
            </a:br>
            <a:r>
              <a:rPr lang="en-US" dirty="0" err="1" smtClean="0"/>
              <a:t>Beezuss</a:t>
            </a:r>
            <a:r>
              <a:rPr lang="en-US" dirty="0" smtClean="0"/>
              <a:t> birthday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Beezuss</a:t>
            </a:r>
            <a:r>
              <a:rPr lang="en-US" dirty="0" smtClean="0"/>
              <a:t> mom was making a cake . Ramona ruined it. Then her aunt was there they fixed the cake and father was home and they all </a:t>
            </a:r>
            <a:r>
              <a:rPr lang="en-US" dirty="0" err="1" smtClean="0"/>
              <a:t>celabrated</a:t>
            </a:r>
            <a:r>
              <a:rPr lang="en-US" dirty="0" smtClean="0"/>
              <a:t> the party even </a:t>
            </a:r>
            <a:r>
              <a:rPr lang="en-US" dirty="0" err="1" smtClean="0"/>
              <a:t>ramona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050" name="Picture 2" descr="C:\Users\NS Lab 28\AppData\Local\Microsoft\Windows\Temporary Internet Files\Content.IE5\Z1R6AGWJ\31054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640" y="304800"/>
            <a:ext cx="3474720" cy="1874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6363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221</Words>
  <Application>Microsoft Office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Beezus and Ramona</vt:lpstr>
      <vt:lpstr>Chapter 1 Beezus and her little sister</vt:lpstr>
      <vt:lpstr>Chapter 2 Beezus and her Imagination</vt:lpstr>
      <vt:lpstr>Chapter 3  Ramona and Risby</vt:lpstr>
      <vt:lpstr>Chapter 4    Ramona and the apples</vt:lpstr>
      <vt:lpstr>Chapter 5  A party at the quimbys</vt:lpstr>
      <vt:lpstr>Chapter 6  Beezuss birthday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Beezus and Ramona</dc:title>
  <dc:creator>NS Lab 28</dc:creator>
  <cp:lastModifiedBy>NS Lab 28</cp:lastModifiedBy>
  <cp:revision>17</cp:revision>
  <dcterms:created xsi:type="dcterms:W3CDTF">2016-01-13T17:33:43Z</dcterms:created>
  <dcterms:modified xsi:type="dcterms:W3CDTF">2016-01-26T16:02:58Z</dcterms:modified>
</cp:coreProperties>
</file>