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58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9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52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72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16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49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85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7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92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29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31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6AD7C-7B56-4982-8210-29FB56359F5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CA01B-F31E-49ED-94B9-3645BFC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7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Beezus</a:t>
            </a:r>
            <a:r>
              <a:rPr lang="en-US" dirty="0" smtClean="0"/>
              <a:t> and Ramona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Beverly Cleary</a:t>
            </a:r>
          </a:p>
          <a:p>
            <a:r>
              <a:rPr lang="en-US" dirty="0" smtClean="0"/>
              <a:t>Presentation by Hunter Kirk</a:t>
            </a:r>
            <a:endParaRPr lang="en-US" dirty="0"/>
          </a:p>
        </p:txBody>
      </p:sp>
      <p:pic>
        <p:nvPicPr>
          <p:cNvPr id="1026" name="Picture 2" descr="Ramo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2057400" cy="238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eez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341" y="0"/>
            <a:ext cx="258096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01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6781800" cy="1066799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Beezus</a:t>
            </a:r>
            <a:r>
              <a:rPr lang="en-US" dirty="0" smtClean="0"/>
              <a:t> is 9 years old, and her 4 year old sister Ramona is a </a:t>
            </a:r>
            <a:r>
              <a:rPr lang="en-US" dirty="0" err="1" smtClean="0"/>
              <a:t>nuisance.Ramona</a:t>
            </a:r>
            <a:r>
              <a:rPr lang="en-US" dirty="0" smtClean="0"/>
              <a:t> is always annoying. </a:t>
            </a:r>
            <a:r>
              <a:rPr lang="en-US" dirty="0" err="1" smtClean="0"/>
              <a:t>Beezus</a:t>
            </a:r>
            <a:r>
              <a:rPr lang="en-US" dirty="0" smtClean="0"/>
              <a:t> is the one who gets in trouble.</a:t>
            </a:r>
            <a:endParaRPr lang="en-US" dirty="0"/>
          </a:p>
        </p:txBody>
      </p:sp>
      <p:pic>
        <p:nvPicPr>
          <p:cNvPr id="2050" name="Picture 2" descr="Ramo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381000"/>
            <a:ext cx="2743200" cy="3179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eez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3400"/>
            <a:ext cx="302341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450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Beezus</a:t>
            </a:r>
            <a:r>
              <a:rPr lang="en-US" dirty="0" smtClean="0"/>
              <a:t> is mad at Ramona. Miss. Robbins likes Ramona imagination. </a:t>
            </a:r>
            <a:r>
              <a:rPr lang="en-US" dirty="0" err="1" smtClean="0"/>
              <a:t>Beezus</a:t>
            </a:r>
            <a:r>
              <a:rPr lang="en-US" dirty="0" smtClean="0"/>
              <a:t> was mad.</a:t>
            </a:r>
            <a:endParaRPr lang="en-US" dirty="0"/>
          </a:p>
        </p:txBody>
      </p:sp>
      <p:pic>
        <p:nvPicPr>
          <p:cNvPr id="1027" name="Picture 3" descr="C:\Users\NS Lab 11\AppData\Local\Microsoft\Windows\Temporary Internet Files\Content.IE5\QD606C9Z\ad7a436434674376135de2f6d728e95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-457200"/>
            <a:ext cx="3124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676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0637" y="388620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Beezus</a:t>
            </a:r>
            <a:r>
              <a:rPr lang="en-US" dirty="0" smtClean="0"/>
              <a:t> gets to have Henry over. Ramona is mad because she doesn’t get to have a friend over. Ramona weeps and weeps and her mom sent her to her room.</a:t>
            </a:r>
            <a:endParaRPr lang="en-US" dirty="0"/>
          </a:p>
        </p:txBody>
      </p:sp>
      <p:pic>
        <p:nvPicPr>
          <p:cNvPr id="3074" name="Picture 2" descr="Hen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228600"/>
            <a:ext cx="3190875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eez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1911"/>
            <a:ext cx="3733800" cy="385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343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While </a:t>
            </a:r>
            <a:r>
              <a:rPr lang="en-US" dirty="0" err="1" smtClean="0"/>
              <a:t>Beezus</a:t>
            </a:r>
            <a:r>
              <a:rPr lang="en-US" dirty="0" smtClean="0"/>
              <a:t> was watching Ramona she hid in t</a:t>
            </a:r>
            <a:r>
              <a:rPr lang="en-US" dirty="0"/>
              <a:t>h</a:t>
            </a:r>
            <a:r>
              <a:rPr lang="en-US" dirty="0" smtClean="0"/>
              <a:t>e basement. Ramona took one bit out of each apple. Instead of punishing Ramona they ignored her while making applesauce.</a:t>
            </a:r>
          </a:p>
          <a:p>
            <a:endParaRPr lang="en-US" dirty="0"/>
          </a:p>
        </p:txBody>
      </p:sp>
      <p:pic>
        <p:nvPicPr>
          <p:cNvPr id="4100" name="Picture 4" descr="C:\Users\NS Lab 11\AppData\Local\Microsoft\Windows\Temporary Internet Files\Content.IE5\FUVT5JV2\41sXECur50L._SX425_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0"/>
            <a:ext cx="220980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085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Ramona had a party that no one knew about. Ramona got mad because no played with her toys. </a:t>
            </a:r>
            <a:r>
              <a:rPr lang="en-US" dirty="0" err="1" smtClean="0"/>
              <a:t>Bofore</a:t>
            </a:r>
            <a:r>
              <a:rPr lang="en-US" dirty="0" smtClean="0"/>
              <a:t> everyone went home they had applesauce and fig </a:t>
            </a:r>
            <a:r>
              <a:rPr lang="en-US" dirty="0" err="1" smtClean="0"/>
              <a:t>Newtons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3" name="Picture 3" descr="C:\Users\NS Lab 11\AppData\Local\Microsoft\Windows\Temporary Internet Files\Content.IE5\RG4IIKV7\IF Parad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404813"/>
            <a:ext cx="5334000" cy="218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31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was </a:t>
            </a:r>
            <a:r>
              <a:rPr lang="en-US" dirty="0" err="1" smtClean="0"/>
              <a:t>Beezus</a:t>
            </a:r>
            <a:r>
              <a:rPr lang="en-US" dirty="0" smtClean="0"/>
              <a:t> birthday. Aunt Beatrice </a:t>
            </a:r>
            <a:r>
              <a:rPr lang="en-US" dirty="0" smtClean="0"/>
              <a:t>is  coming for dinner. </a:t>
            </a:r>
            <a:r>
              <a:rPr lang="en-US" dirty="0" err="1" smtClean="0"/>
              <a:t>Beezus</a:t>
            </a:r>
            <a:r>
              <a:rPr lang="en-US" dirty="0" smtClean="0"/>
              <a:t> decides she loves Ramona very much ,and that she isn</a:t>
            </a:r>
            <a:r>
              <a:rPr lang="en-US" dirty="0" smtClean="0"/>
              <a:t>’t that bad.</a:t>
            </a:r>
            <a:endParaRPr lang="en-US" dirty="0"/>
          </a:p>
        </p:txBody>
      </p:sp>
      <p:pic>
        <p:nvPicPr>
          <p:cNvPr id="6146" name="Picture 2" descr="C:\Users\NS Lab 11\AppData\Local\Microsoft\Windows\Temporary Internet Files\Content.IE5\MJM0FDPS\large-Chocolate-birthday-cake-66.6-11063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76200"/>
            <a:ext cx="3352800" cy="3264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770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E19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190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Beezus and Ramona </vt:lpstr>
      <vt:lpstr>Chapter 1</vt:lpstr>
      <vt:lpstr>Chapter 2</vt:lpstr>
      <vt:lpstr>Chapter 3</vt:lpstr>
      <vt:lpstr>Chapter 4</vt:lpstr>
      <vt:lpstr>Chapter 5</vt:lpstr>
      <vt:lpstr>Chapter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Beezus and Ramona </dc:title>
  <dc:creator>NS Lab 11</dc:creator>
  <cp:lastModifiedBy>NS Lab 11</cp:lastModifiedBy>
  <cp:revision>15</cp:revision>
  <dcterms:created xsi:type="dcterms:W3CDTF">2016-01-13T17:33:57Z</dcterms:created>
  <dcterms:modified xsi:type="dcterms:W3CDTF">2016-01-26T17:43:03Z</dcterms:modified>
</cp:coreProperties>
</file>