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91484-3ADB-493A-BFC5-C035D64E07C9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EC2F-1C8F-4E81-87DC-E3A62785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43975-5813-4038-BED7-459CAC9041B7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EBF9-4119-4AE4-A618-AD71530C0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5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BEBF9-4119-4AE4-A618-AD71530C05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3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2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1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6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249A-FF7E-4F56-881C-527CB0ECBCF1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688F-753D-42B1-B36F-39FFA77D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9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Ramona the Pest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Beverly Cleary </a:t>
            </a:r>
          </a:p>
          <a:p>
            <a:r>
              <a:rPr lang="en-US" dirty="0" smtClean="0"/>
              <a:t>Presentation by </a:t>
            </a:r>
            <a:r>
              <a:rPr lang="en-US" smtClean="0"/>
              <a:t>Hayden Garrett</a:t>
            </a:r>
            <a:endParaRPr lang="en-US" dirty="0"/>
          </a:p>
        </p:txBody>
      </p:sp>
      <p:pic>
        <p:nvPicPr>
          <p:cNvPr id="1026" name="Picture 2" descr="Ram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0575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5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br>
              <a:rPr lang="en-US" dirty="0" smtClean="0"/>
            </a:br>
            <a:r>
              <a:rPr lang="en-US" dirty="0" smtClean="0"/>
              <a:t>Ramona’s Great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Beezus</a:t>
            </a:r>
            <a:r>
              <a:rPr lang="en-US" dirty="0" smtClean="0"/>
              <a:t> and Mary Jane walked</a:t>
            </a:r>
          </a:p>
          <a:p>
            <a:r>
              <a:rPr lang="en-US" dirty="0" err="1" smtClean="0"/>
              <a:t>Ramoma</a:t>
            </a:r>
            <a:r>
              <a:rPr lang="en-US" dirty="0" smtClean="0"/>
              <a:t> to school and Ramona </a:t>
            </a:r>
          </a:p>
          <a:p>
            <a:r>
              <a:rPr lang="en-US" dirty="0" smtClean="0"/>
              <a:t>through a big fit .The girls from the school looked old fashion . Ramona hated a kid the kid hated her .</a:t>
            </a:r>
            <a:endParaRPr lang="en-US" dirty="0"/>
          </a:p>
        </p:txBody>
      </p:sp>
      <p:pic>
        <p:nvPicPr>
          <p:cNvPr id="1026" name="Picture 2" descr="C:\Users\NS Lab 3\AppData\Local\Microsoft\Windows\Temporary Internet Files\Content.IE5\QZGHUPVJ\School_Building_21611_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3345611" cy="31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6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br>
              <a:rPr lang="en-US" dirty="0" smtClean="0"/>
            </a:br>
            <a:r>
              <a:rPr lang="en-US" dirty="0" smtClean="0"/>
              <a:t>Show And Tell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Ramona’s friend’s where having lunch at Ramona’s house. </a:t>
            </a:r>
          </a:p>
          <a:p>
            <a:r>
              <a:rPr lang="en-US" dirty="0" smtClean="0"/>
              <a:t>Miss. </a:t>
            </a:r>
            <a:r>
              <a:rPr lang="en-US" dirty="0" err="1" smtClean="0"/>
              <a:t>Binney’s</a:t>
            </a:r>
            <a:r>
              <a:rPr lang="en-US" dirty="0" smtClean="0"/>
              <a:t> </a:t>
            </a:r>
            <a:r>
              <a:rPr lang="en-US" dirty="0" err="1" smtClean="0"/>
              <a:t>beautful</a:t>
            </a:r>
            <a:r>
              <a:rPr lang="en-US" dirty="0" smtClean="0"/>
              <a:t> bow </a:t>
            </a:r>
            <a:r>
              <a:rPr lang="en-US" dirty="0" err="1" smtClean="0"/>
              <a:t>choped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 two pieces.</a:t>
            </a:r>
          </a:p>
          <a:p>
            <a:r>
              <a:rPr lang="en-US" dirty="0" smtClean="0"/>
              <a:t>A rabbit was chewing on it’s tail.</a:t>
            </a:r>
            <a:endParaRPr lang="en-US" dirty="0"/>
          </a:p>
        </p:txBody>
      </p:sp>
      <p:pic>
        <p:nvPicPr>
          <p:cNvPr id="2051" name="Picture 3" descr="C:\Users\NS Lab 3\AppData\Local\Microsoft\Windows\Temporary Internet Files\Content.IE5\3ZASDC4C\d82a9c98-c721-4080-98e8-0a7afcf905e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7400" y="6624456"/>
            <a:ext cx="5715000" cy="2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S Lab 3\AppData\Local\Microsoft\Windows\Temporary Internet Files\Content.IE5\3ZASDC4C\d82a9c98-c721-4080-98e8-0a7afcf905eb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53408"/>
            <a:ext cx="1464597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3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</a:t>
            </a:r>
            <a:br>
              <a:rPr lang="en-US" dirty="0" smtClean="0"/>
            </a:br>
            <a:r>
              <a:rPr lang="en-US" dirty="0" smtClean="0"/>
              <a:t>Seat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Ramona took a </a:t>
            </a:r>
            <a:r>
              <a:rPr lang="en-US" dirty="0" err="1" smtClean="0"/>
              <a:t>eracer</a:t>
            </a:r>
            <a:r>
              <a:rPr lang="en-US" dirty="0" smtClean="0"/>
              <a:t> and </a:t>
            </a:r>
            <a:r>
              <a:rPr lang="en-US" dirty="0" err="1" smtClean="0"/>
              <a:t>scrubed</a:t>
            </a:r>
            <a:r>
              <a:rPr lang="en-US" dirty="0" smtClean="0"/>
              <a:t> something. </a:t>
            </a:r>
            <a:r>
              <a:rPr lang="en-US" dirty="0" err="1" smtClean="0"/>
              <a:t>Romona</a:t>
            </a:r>
            <a:r>
              <a:rPr lang="en-US" dirty="0" smtClean="0"/>
              <a:t> would never let anybody kiss her. Ramona got </a:t>
            </a:r>
            <a:r>
              <a:rPr lang="en-US" dirty="0" smtClean="0"/>
              <a:t>confused </a:t>
            </a:r>
            <a:endParaRPr lang="en-US" dirty="0" smtClean="0"/>
          </a:p>
          <a:p>
            <a:r>
              <a:rPr lang="en-US" dirty="0" smtClean="0"/>
              <a:t>On a lot of things.</a:t>
            </a:r>
            <a:endParaRPr lang="en-US" dirty="0"/>
          </a:p>
        </p:txBody>
      </p:sp>
      <p:pic>
        <p:nvPicPr>
          <p:cNvPr id="3075" name="Picture 3" descr="C:\Users\NS Lab 3\AppData\Local\Microsoft\Windows\Temporary Internet Files\Content.IE5\YHA61J4S\4fbe11a93709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2336394" cy="16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8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br>
              <a:rPr lang="en-US" dirty="0" smtClean="0"/>
            </a:br>
            <a:r>
              <a:rPr lang="en-US" dirty="0" smtClean="0"/>
              <a:t>The Substitute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Ramona loved her teacher.</a:t>
            </a:r>
          </a:p>
          <a:p>
            <a:r>
              <a:rPr lang="en-US" dirty="0" smtClean="0"/>
              <a:t>A girl named Susan drew a picture</a:t>
            </a:r>
          </a:p>
          <a:p>
            <a:r>
              <a:rPr lang="en-US" dirty="0" smtClean="0"/>
              <a:t>Of </a:t>
            </a:r>
            <a:r>
              <a:rPr lang="en-US" dirty="0" smtClean="0"/>
              <a:t>a house. Davy said uh Miss. </a:t>
            </a:r>
            <a:r>
              <a:rPr lang="en-US" dirty="0" err="1" smtClean="0"/>
              <a:t>Binney’s</a:t>
            </a:r>
            <a:r>
              <a:rPr lang="en-US" dirty="0" smtClean="0"/>
              <a:t> coming.</a:t>
            </a:r>
            <a:endParaRPr lang="en-US" dirty="0"/>
          </a:p>
        </p:txBody>
      </p:sp>
      <p:pic>
        <p:nvPicPr>
          <p:cNvPr id="4098" name="Picture 2" descr="C:\Users\NS Lab 3\AppData\Local\Microsoft\Windows\Temporary Internet Files\Content.IE5\PTMNHBMS\back_to_school__teacher_in_class_standing_next_to_the_chalk_board_that_says_welcome_back_0071-0907-2911-0655_SM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1981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00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Ramona’s Engagement Ring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Ramona took a </a:t>
            </a:r>
            <a:r>
              <a:rPr lang="en-US" dirty="0" smtClean="0"/>
              <a:t>eraser </a:t>
            </a:r>
            <a:r>
              <a:rPr lang="en-US" dirty="0" smtClean="0"/>
              <a:t>and </a:t>
            </a:r>
            <a:r>
              <a:rPr lang="en-US" dirty="0" err="1" smtClean="0"/>
              <a:t>scrubed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Something. Ramona would never let </a:t>
            </a:r>
          </a:p>
          <a:p>
            <a:r>
              <a:rPr lang="en-US" dirty="0" smtClean="0"/>
              <a:t>Anybody kiss her. Ramona got </a:t>
            </a:r>
            <a:r>
              <a:rPr lang="en-US" dirty="0" err="1" smtClean="0"/>
              <a:t>confusd</a:t>
            </a:r>
            <a:r>
              <a:rPr lang="en-US" dirty="0" smtClean="0"/>
              <a:t> </a:t>
            </a:r>
            <a:r>
              <a:rPr lang="en-US" dirty="0" smtClean="0"/>
              <a:t>on a lot of things.</a:t>
            </a:r>
            <a:endParaRPr lang="en-US" dirty="0"/>
          </a:p>
        </p:txBody>
      </p:sp>
      <p:pic>
        <p:nvPicPr>
          <p:cNvPr id="5122" name="Picture 2" descr="C:\Users\NS Lab 3\AppData\Local\Microsoft\Windows\Temporary Internet Files\Content.IE5\3ZASDC4C\diamondr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04106"/>
            <a:ext cx="1304094" cy="15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3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 </a:t>
            </a:r>
            <a:br>
              <a:rPr lang="en-US" dirty="0" smtClean="0"/>
            </a:br>
            <a:r>
              <a:rPr lang="en-US" dirty="0" smtClean="0"/>
              <a:t>A Wicked Witch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Ramona loved Halloween she liked </a:t>
            </a:r>
          </a:p>
          <a:p>
            <a:r>
              <a:rPr lang="en-US" dirty="0" smtClean="0"/>
              <a:t>To drees up. </a:t>
            </a:r>
          </a:p>
          <a:p>
            <a:r>
              <a:rPr lang="en-US" dirty="0" smtClean="0"/>
              <a:t>Ramona  woke up and found two paper </a:t>
            </a:r>
          </a:p>
          <a:p>
            <a:r>
              <a:rPr lang="en-US" dirty="0" smtClean="0"/>
              <a:t>Bags on her bed</a:t>
            </a:r>
            <a:r>
              <a:rPr lang="en-US" dirty="0" smtClean="0"/>
              <a:t>. Ramona’s whole class was scared of something</a:t>
            </a:r>
            <a:endParaRPr lang="en-US" dirty="0"/>
          </a:p>
        </p:txBody>
      </p:sp>
      <p:pic>
        <p:nvPicPr>
          <p:cNvPr id="2053" name="Picture 5" descr="C:\Users\NS Lab 3\AppData\Local\Microsoft\Windows\Temporary Internet Files\Content.IE5\3ZASDC4C\lisa__the_witch_by_el_haithamy-d36s8i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33400"/>
            <a:ext cx="3124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70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br>
              <a:rPr lang="en-US" dirty="0" smtClean="0"/>
            </a:br>
            <a:r>
              <a:rPr lang="en-US" dirty="0" smtClean="0"/>
              <a:t>The Thing That Went Wrong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Ramona’s day was off to a promising start for two reasons. </a:t>
            </a:r>
          </a:p>
          <a:p>
            <a:r>
              <a:rPr lang="en-US" dirty="0" smtClean="0"/>
              <a:t>Ramona had a loose tooth she was scared. Miss. </a:t>
            </a:r>
            <a:r>
              <a:rPr lang="en-US" dirty="0" err="1" smtClean="0"/>
              <a:t>Binney</a:t>
            </a:r>
            <a:r>
              <a:rPr lang="en-US" dirty="0" smtClean="0"/>
              <a:t> smiled and smiled then </a:t>
            </a:r>
            <a:r>
              <a:rPr lang="en-US" dirty="0" err="1" smtClean="0"/>
              <a:t>stoped</a:t>
            </a:r>
            <a:r>
              <a:rPr lang="en-US" dirty="0" smtClean="0"/>
              <a:t>.</a:t>
            </a:r>
          </a:p>
        </p:txBody>
      </p:sp>
      <p:pic>
        <p:nvPicPr>
          <p:cNvPr id="3074" name="Picture 2" descr="C:\Users\NS Lab 3\AppData\Local\Microsoft\Windows\Temporary Internet Files\Content.IE5\PTMNHBMS\Dd8b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762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3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</a:t>
            </a:r>
            <a:br>
              <a:rPr lang="en-US" dirty="0" smtClean="0"/>
            </a:br>
            <a:r>
              <a:rPr lang="en-US" dirty="0" err="1" smtClean="0"/>
              <a:t>Kindergarden</a:t>
            </a:r>
            <a:r>
              <a:rPr lang="en-US" dirty="0" smtClean="0"/>
              <a:t> Dropout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Ramona sang the </a:t>
            </a:r>
            <a:r>
              <a:rPr lang="en-US" dirty="0" err="1" smtClean="0"/>
              <a:t>dawnzer</a:t>
            </a:r>
            <a:r>
              <a:rPr lang="en-US" dirty="0" smtClean="0"/>
              <a:t> lee light . </a:t>
            </a:r>
          </a:p>
          <a:p>
            <a:r>
              <a:rPr lang="en-US" dirty="0" smtClean="0"/>
              <a:t>Suddenly everything that happened to was to much for Ramona. Ramona wanted to be wicked really wicked</a:t>
            </a:r>
            <a:endParaRPr lang="en-US" dirty="0"/>
          </a:p>
        </p:txBody>
      </p:sp>
      <p:pic>
        <p:nvPicPr>
          <p:cNvPr id="4101" name="Picture 5" descr="C:\Users\NS Lab 3\AppData\Local\Microsoft\Windows\Temporary Internet Files\Content.IE5\PTMNHBMS\105px-Dazzle%21_black_x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9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244</Words>
  <Application>Microsoft Office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Ramona the Pest</vt:lpstr>
      <vt:lpstr>Chapter 1 Ramona’s Great Day</vt:lpstr>
      <vt:lpstr>Chapter 2 Show And Tell</vt:lpstr>
      <vt:lpstr>Chapter 3  Seat Work</vt:lpstr>
      <vt:lpstr>Chapter 4 The Substitute</vt:lpstr>
      <vt:lpstr>Chapter 5 Ramona’s Engagement Ring</vt:lpstr>
      <vt:lpstr>Chapter 6  A Wicked Witch</vt:lpstr>
      <vt:lpstr>Chapter 7 The Thing That Went Wrong</vt:lpstr>
      <vt:lpstr>Chapter 8  Kindergarden Dropout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Ramona the Pest</dc:title>
  <dc:creator>NS Lab 3</dc:creator>
  <cp:lastModifiedBy>NS Lab 3</cp:lastModifiedBy>
  <cp:revision>14</cp:revision>
  <cp:lastPrinted>2016-01-26T16:01:29Z</cp:lastPrinted>
  <dcterms:created xsi:type="dcterms:W3CDTF">2016-01-13T17:34:12Z</dcterms:created>
  <dcterms:modified xsi:type="dcterms:W3CDTF">2016-01-26T16:01:45Z</dcterms:modified>
</cp:coreProperties>
</file>