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7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606A-83D9-4268-A0D1-F75D7BDF1B7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2BF-B5D2-4ADC-A10A-7A350975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7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606A-83D9-4268-A0D1-F75D7BDF1B7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2BF-B5D2-4ADC-A10A-7A350975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39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606A-83D9-4268-A0D1-F75D7BDF1B7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2BF-B5D2-4ADC-A10A-7A350975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88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606A-83D9-4268-A0D1-F75D7BDF1B7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2BF-B5D2-4ADC-A10A-7A350975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73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606A-83D9-4268-A0D1-F75D7BDF1B7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2BF-B5D2-4ADC-A10A-7A350975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8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606A-83D9-4268-A0D1-F75D7BDF1B7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2BF-B5D2-4ADC-A10A-7A350975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23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606A-83D9-4268-A0D1-F75D7BDF1B7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2BF-B5D2-4ADC-A10A-7A350975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60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606A-83D9-4268-A0D1-F75D7BDF1B7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2BF-B5D2-4ADC-A10A-7A350975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00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606A-83D9-4268-A0D1-F75D7BDF1B7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2BF-B5D2-4ADC-A10A-7A350975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54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606A-83D9-4268-A0D1-F75D7BDF1B7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2BF-B5D2-4ADC-A10A-7A350975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40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606A-83D9-4268-A0D1-F75D7BDF1B7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2BF-B5D2-4ADC-A10A-7A350975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84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B606A-83D9-4268-A0D1-F75D7BDF1B7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C2BF-B5D2-4ADC-A10A-7A350975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7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527175"/>
          </a:xfrm>
        </p:spPr>
        <p:txBody>
          <a:bodyPr/>
          <a:lstStyle/>
          <a:p>
            <a:r>
              <a:rPr lang="en-US" dirty="0" smtClean="0"/>
              <a:t>RUNAWAY RALPH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Beverly Cleary</a:t>
            </a:r>
          </a:p>
          <a:p>
            <a:r>
              <a:rPr lang="en-US" dirty="0" smtClean="0"/>
              <a:t>Presentation by Ethan </a:t>
            </a:r>
            <a:r>
              <a:rPr lang="en-US" smtClean="0"/>
              <a:t>McElravy</a:t>
            </a:r>
            <a:endParaRPr lang="en-US"/>
          </a:p>
        </p:txBody>
      </p:sp>
      <p:pic>
        <p:nvPicPr>
          <p:cNvPr id="1026" name="Picture 2" descr="Ral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52400"/>
            <a:ext cx="2514600" cy="2486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16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Ralph and </a:t>
            </a:r>
            <a:r>
              <a:rPr lang="en-US" dirty="0" err="1" smtClean="0"/>
              <a:t>Garf</a:t>
            </a:r>
            <a:r>
              <a:rPr lang="en-US" dirty="0" smtClean="0"/>
              <a:t> are making a plan.</a:t>
            </a:r>
          </a:p>
          <a:p>
            <a:r>
              <a:rPr lang="en-US" dirty="0" smtClean="0"/>
              <a:t>They have their </a:t>
            </a:r>
            <a:r>
              <a:rPr lang="en-US" dirty="0" err="1" smtClean="0"/>
              <a:t>plan.Ralph</a:t>
            </a:r>
            <a:r>
              <a:rPr lang="en-US" dirty="0" smtClean="0"/>
              <a:t> will go back home.</a:t>
            </a:r>
            <a:endParaRPr lang="en-US" dirty="0"/>
          </a:p>
        </p:txBody>
      </p:sp>
      <p:pic>
        <p:nvPicPr>
          <p:cNvPr id="1026" name="Picture 2" descr="C:\Users\NS Lab 13\AppData\Local\Microsoft\Windows\Temporary Internet Files\Content.IE5\BCKTJDJU\large-Cartoon-mouse-on-top-of-a-cheese-166.6-9110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33400"/>
            <a:ext cx="12915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68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 learned about a mouse named Ralph.</a:t>
            </a:r>
          </a:p>
          <a:p>
            <a:r>
              <a:rPr lang="en-US" dirty="0" smtClean="0"/>
              <a:t>Ralphs family thought he was selfish.</a:t>
            </a:r>
          </a:p>
          <a:p>
            <a:r>
              <a:rPr lang="en-US" dirty="0" smtClean="0"/>
              <a:t>Hearing the bugle made Ralph run away.</a:t>
            </a:r>
            <a:endParaRPr lang="en-US" dirty="0"/>
          </a:p>
        </p:txBody>
      </p:sp>
      <p:pic>
        <p:nvPicPr>
          <p:cNvPr id="4098" name="Picture 2" descr="C:\Users\NS Lab 13\AppData\Local\Microsoft\Windows\Temporary Internet Files\Content.IE5\BCKTJDJU\mouse&amp;mcyc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76200"/>
            <a:ext cx="2400300" cy="226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392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learned about a dog named Sam.</a:t>
            </a:r>
          </a:p>
          <a:p>
            <a:r>
              <a:rPr lang="en-US" dirty="0" smtClean="0"/>
              <a:t>We met a gopher.</a:t>
            </a:r>
          </a:p>
          <a:p>
            <a:r>
              <a:rPr lang="en-US" dirty="0" smtClean="0"/>
              <a:t>Ralph went to summer camp.</a:t>
            </a:r>
            <a:endParaRPr lang="en-US" dirty="0"/>
          </a:p>
        </p:txBody>
      </p:sp>
      <p:pic>
        <p:nvPicPr>
          <p:cNvPr id="3078" name="Picture 6" descr="C:\Users\NS Lab 13\AppData\Local\Microsoft\Windows\Temporary Internet Files\Content.IE5\I8KNDU29\15168-illustration-of-a-cartoon-dog-pv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52400"/>
            <a:ext cx="2960694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117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Ralph got caught in a net.</a:t>
            </a:r>
          </a:p>
          <a:p>
            <a:r>
              <a:rPr lang="en-US" dirty="0" smtClean="0"/>
              <a:t>Ralph got out of the hole.</a:t>
            </a:r>
          </a:p>
          <a:p>
            <a:r>
              <a:rPr lang="en-US" dirty="0" smtClean="0"/>
              <a:t>Ralph is locked in a cage.</a:t>
            </a:r>
            <a:endParaRPr lang="en-US" dirty="0"/>
          </a:p>
        </p:txBody>
      </p:sp>
      <p:pic>
        <p:nvPicPr>
          <p:cNvPr id="2050" name="Picture 2" descr="C:\Users\NS Lab 13\AppData\Local\Microsoft\Windows\Temporary Internet Files\Content.IE5\WPO5IS91\medium-Motorcycle-Clipart-0-5408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850" y="838200"/>
            <a:ext cx="1932600" cy="157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386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Ralph stared to explore his new home. We learned about a mouse named Chum. Chum told Ralph a story.</a:t>
            </a:r>
            <a:endParaRPr lang="en-US" dirty="0"/>
          </a:p>
        </p:txBody>
      </p:sp>
      <p:pic>
        <p:nvPicPr>
          <p:cNvPr id="1026" name="Picture 2" descr="C:\Users\NS Lab 13\AppData\Local\Microsoft\Windows\Temporary Internet Files\Content.IE5\I8KNDU29\tent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57200"/>
            <a:ext cx="3042313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825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187" y="2133600"/>
            <a:ext cx="7772400" cy="1470025"/>
          </a:xfrm>
        </p:spPr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Chum is chewing the bars of his cage.</a:t>
            </a:r>
          </a:p>
          <a:p>
            <a:r>
              <a:rPr lang="en-US" dirty="0" smtClean="0"/>
              <a:t>Chum told Ralph to think about life.</a:t>
            </a:r>
          </a:p>
          <a:p>
            <a:r>
              <a:rPr lang="en-US" dirty="0" err="1" smtClean="0"/>
              <a:t>Garf</a:t>
            </a:r>
            <a:r>
              <a:rPr lang="en-US" dirty="0" smtClean="0"/>
              <a:t> put a sign above Ralphs cage.</a:t>
            </a:r>
          </a:p>
        </p:txBody>
      </p:sp>
      <p:pic>
        <p:nvPicPr>
          <p:cNvPr id="2052" name="Picture 4" descr="C:\Users\NS Lab 13\AppData\Local\Microsoft\Windows\Temporary Internet Files\Content.IE5\I8KNDU29\mous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-19050"/>
            <a:ext cx="3048000" cy="229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023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Ralph thinks </a:t>
            </a:r>
            <a:r>
              <a:rPr lang="en-US" dirty="0" err="1" smtClean="0"/>
              <a:t>Catso</a:t>
            </a:r>
            <a:r>
              <a:rPr lang="en-US" dirty="0" smtClean="0"/>
              <a:t> is annoying.</a:t>
            </a:r>
          </a:p>
          <a:p>
            <a:r>
              <a:rPr lang="en-US" dirty="0" smtClean="0"/>
              <a:t>There is a new camper named Karen.</a:t>
            </a:r>
          </a:p>
          <a:p>
            <a:r>
              <a:rPr lang="en-US" dirty="0" smtClean="0"/>
              <a:t>Aunt Jill is telling the campers bad news.</a:t>
            </a:r>
            <a:endParaRPr lang="en-US" dirty="0"/>
          </a:p>
        </p:txBody>
      </p:sp>
      <p:pic>
        <p:nvPicPr>
          <p:cNvPr id="3077" name="Picture 5" descr="C:\Users\NS Lab 13\AppData\Local\Microsoft\Windows\Temporary Internet Files\Content.IE5\WPO5IS91\mouse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81000"/>
            <a:ext cx="2038350" cy="223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172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Ralph is trying to escape his cage.</a:t>
            </a:r>
          </a:p>
          <a:p>
            <a:r>
              <a:rPr lang="en-US" dirty="0" smtClean="0"/>
              <a:t>Ralph is talking to a human.</a:t>
            </a:r>
          </a:p>
          <a:p>
            <a:r>
              <a:rPr lang="en-US" dirty="0" smtClean="0"/>
              <a:t>Ralph escapes his cage.</a:t>
            </a:r>
            <a:endParaRPr lang="en-US" dirty="0"/>
          </a:p>
        </p:txBody>
      </p:sp>
      <p:pic>
        <p:nvPicPr>
          <p:cNvPr id="4098" name="Picture 2" descr="C:\Users\NS Lab 13\AppData\Local\Microsoft\Windows\Temporary Internet Files\Content.IE5\7R38K1M4\Smiling-Rat-or-Mouse-17074-larg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52400"/>
            <a:ext cx="3373515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5208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campers found out that Ralph was gone. Ralph found the watch.</a:t>
            </a:r>
          </a:p>
          <a:p>
            <a:r>
              <a:rPr lang="en-US" dirty="0" err="1" smtClean="0"/>
              <a:t>Garf</a:t>
            </a:r>
            <a:r>
              <a:rPr lang="en-US" dirty="0" smtClean="0"/>
              <a:t> found Ralph.</a:t>
            </a:r>
            <a:endParaRPr lang="en-US" dirty="0"/>
          </a:p>
        </p:txBody>
      </p:sp>
      <p:pic>
        <p:nvPicPr>
          <p:cNvPr id="5122" name="Picture 2" descr="C:\Users\NS Lab 13\AppData\Local\Microsoft\Windows\Temporary Internet Files\Content.IE5\7R38K1M4\mouse-cartoon-9131-larg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04800"/>
            <a:ext cx="1969724" cy="194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962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215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RUNAWAY RALPH</vt:lpstr>
      <vt:lpstr>Chapter 1</vt:lpstr>
      <vt:lpstr>Chapter 2</vt:lpstr>
      <vt:lpstr>Chapter 3</vt:lpstr>
      <vt:lpstr>Chapter 4</vt:lpstr>
      <vt:lpstr>Chapter 5</vt:lpstr>
      <vt:lpstr>Chapter 6</vt:lpstr>
      <vt:lpstr>Chapter 7</vt:lpstr>
      <vt:lpstr>Chapter 8</vt:lpstr>
      <vt:lpstr>Chapter 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RUNAWAY RALPH</dc:title>
  <dc:creator>NS Lab 13</dc:creator>
  <cp:lastModifiedBy>NS Lab 13</cp:lastModifiedBy>
  <cp:revision>15</cp:revision>
  <dcterms:created xsi:type="dcterms:W3CDTF">2016-01-13T17:34:24Z</dcterms:created>
  <dcterms:modified xsi:type="dcterms:W3CDTF">2016-01-26T16:19:04Z</dcterms:modified>
</cp:coreProperties>
</file>