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AA4B86-CFD4-4810-95B6-C4EA8D5B989A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F991B4-61A1-4ACC-97CD-546EF90678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byBeverly</a:t>
            </a:r>
            <a:r>
              <a:rPr lang="en-US" dirty="0" smtClean="0"/>
              <a:t> Cleary</a:t>
            </a:r>
          </a:p>
          <a:p>
            <a:r>
              <a:rPr lang="en-US" dirty="0" smtClean="0"/>
              <a:t>Presentation by Daniel</a:t>
            </a:r>
            <a:endParaRPr lang="en-US" dirty="0"/>
          </a:p>
        </p:txBody>
      </p:sp>
      <p:pic>
        <p:nvPicPr>
          <p:cNvPr id="2050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9600"/>
            <a:ext cx="1990725" cy="216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9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</a:t>
            </a:r>
            <a:br>
              <a:rPr lang="en-US" dirty="0" smtClean="0"/>
            </a:br>
            <a:r>
              <a:rPr lang="en-US" dirty="0" smtClean="0"/>
              <a:t>The kitten sale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George the younger</a:t>
            </a:r>
          </a:p>
          <a:p>
            <a:r>
              <a:rPr lang="en-US" dirty="0" smtClean="0"/>
              <a:t>Brother got  Shoved </a:t>
            </a:r>
          </a:p>
          <a:p>
            <a:r>
              <a:rPr lang="en-US" dirty="0" smtClean="0"/>
              <a:t>By  His Younger Sister. DEBBIE AND  GEORGE EXCHANGE A LOOK. DEBBIE AND GEORGE SAID MOMMY  LOOK.</a:t>
            </a:r>
          </a:p>
          <a:p>
            <a:endParaRPr lang="en-US" dirty="0"/>
          </a:p>
        </p:txBody>
      </p:sp>
      <p:pic>
        <p:nvPicPr>
          <p:cNvPr id="1027" name="Picture 3" descr="C:\Program Files (x86)\Microsoft Office\MEDIA\CAGCAT10\j021672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350" y="-515112"/>
            <a:ext cx="2985650" cy="262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2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err="1" smtClean="0"/>
              <a:t>brickers</a:t>
            </a:r>
            <a:r>
              <a:rPr lang="en-US" dirty="0" smtClean="0"/>
              <a:t> Other Pet.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Brickers</a:t>
            </a:r>
            <a:r>
              <a:rPr lang="en-US" dirty="0" smtClean="0"/>
              <a:t> Had a baby.</a:t>
            </a:r>
          </a:p>
          <a:p>
            <a:r>
              <a:rPr lang="en-US" dirty="0" smtClean="0"/>
              <a:t>Socks felt </a:t>
            </a:r>
            <a:r>
              <a:rPr lang="en-US" dirty="0" err="1" smtClean="0"/>
              <a:t>leftout</a:t>
            </a:r>
            <a:r>
              <a:rPr lang="en-US" dirty="0" smtClean="0"/>
              <a:t> and sad.</a:t>
            </a:r>
          </a:p>
          <a:p>
            <a:r>
              <a:rPr lang="en-US" dirty="0" smtClean="0"/>
              <a:t>Sock was happy because he got  milk.</a:t>
            </a:r>
          </a:p>
        </p:txBody>
      </p:sp>
      <p:pic>
        <p:nvPicPr>
          <p:cNvPr id="3074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1000"/>
            <a:ext cx="182071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5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Chapter 3</a:t>
            </a:r>
            <a:br>
              <a:rPr lang="en-US" dirty="0" smtClean="0"/>
            </a:br>
            <a:r>
              <a:rPr lang="en-US" dirty="0" smtClean="0"/>
              <a:t>Socks and the formula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brickers</a:t>
            </a:r>
            <a:r>
              <a:rPr lang="en-US" dirty="0" smtClean="0"/>
              <a:t> had </a:t>
            </a:r>
            <a:r>
              <a:rPr lang="en-US" dirty="0" err="1" smtClean="0"/>
              <a:t>vistors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Socks felt </a:t>
            </a:r>
            <a:r>
              <a:rPr lang="en-US" dirty="0" err="1" smtClean="0"/>
              <a:t>leftout</a:t>
            </a:r>
            <a:r>
              <a:rPr lang="en-US" dirty="0" smtClean="0"/>
              <a:t> so he  got scared </a:t>
            </a:r>
            <a:r>
              <a:rPr lang="en-US" dirty="0" err="1" smtClean="0"/>
              <a:t>hid,andtook</a:t>
            </a:r>
            <a:r>
              <a:rPr lang="en-US" dirty="0" smtClean="0"/>
              <a:t> a nap. Then he woke up ,and got mad. Then socks stole a hot dog and got in trouble.</a:t>
            </a:r>
            <a:endParaRPr lang="en-US" dirty="0"/>
          </a:p>
        </p:txBody>
      </p:sp>
      <p:pic>
        <p:nvPicPr>
          <p:cNvPr id="1028" name="Picture 4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"/>
            <a:ext cx="1960766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06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</a:t>
            </a:r>
            <a:br>
              <a:rPr lang="en-US" dirty="0" smtClean="0"/>
            </a:br>
            <a:r>
              <a:rPr lang="en-US" dirty="0" smtClean="0"/>
              <a:t>THE EVENING THE SISTER CAME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Socks was put on a diet.</a:t>
            </a:r>
          </a:p>
          <a:p>
            <a:r>
              <a:rPr lang="en-US" dirty="0" smtClean="0"/>
              <a:t>Socks was  waking through the </a:t>
            </a:r>
            <a:r>
              <a:rPr lang="en-US" dirty="0" err="1" smtClean="0"/>
              <a:t>neiborhood</a:t>
            </a:r>
            <a:r>
              <a:rPr lang="en-US" dirty="0" smtClean="0"/>
              <a:t> begging for food.</a:t>
            </a:r>
          </a:p>
          <a:p>
            <a:r>
              <a:rPr lang="en-US" dirty="0" smtClean="0"/>
              <a:t>Socks real I said that he wanted love.</a:t>
            </a:r>
          </a:p>
          <a:p>
            <a:endParaRPr lang="en-US" dirty="0"/>
          </a:p>
        </p:txBody>
      </p:sp>
      <p:pic>
        <p:nvPicPr>
          <p:cNvPr id="4098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36" y="304800"/>
            <a:ext cx="1794714" cy="195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93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7772400" cy="1619250"/>
          </a:xfrm>
        </p:spPr>
        <p:txBody>
          <a:bodyPr/>
          <a:lstStyle/>
          <a:p>
            <a:r>
              <a:rPr lang="en-US" dirty="0" smtClean="0"/>
              <a:t>CHAPTER 5</a:t>
            </a:r>
            <a:br>
              <a:rPr lang="en-US" dirty="0" smtClean="0"/>
            </a:br>
            <a:r>
              <a:rPr lang="en-US" dirty="0" smtClean="0"/>
              <a:t>A VISIT FROM ANNA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5532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SOCKS WENT TO THE BABY SITTER.</a:t>
            </a:r>
          </a:p>
          <a:p>
            <a:r>
              <a:rPr lang="en-US" dirty="0" smtClean="0"/>
              <a:t>SOCKS BIT CHARLES BECAUSE HE STEPED ON HIM.</a:t>
            </a:r>
          </a:p>
          <a:p>
            <a:r>
              <a:rPr lang="en-US" dirty="0" smtClean="0"/>
              <a:t>SOCKSWAS PUT OUTSIDE WHILE FEEDING THE BABY.</a:t>
            </a:r>
            <a:endParaRPr lang="en-US" dirty="0"/>
          </a:p>
        </p:txBody>
      </p:sp>
      <p:pic>
        <p:nvPicPr>
          <p:cNvPr id="1026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7200"/>
            <a:ext cx="1750684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1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76200"/>
            <a:ext cx="7772400" cy="1924050"/>
          </a:xfrm>
        </p:spPr>
        <p:txBody>
          <a:bodyPr/>
          <a:lstStyle/>
          <a:p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smtClean="0"/>
              <a:t>OLD TAYLOR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68580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SOCKS WAS ROLLING IN THE GARDEN THAT MR. BRICK WAS MAKING. </a:t>
            </a:r>
          </a:p>
          <a:p>
            <a:r>
              <a:rPr lang="en-US" dirty="0" smtClean="0"/>
              <a:t>LATER SOCKS WAS HURT FROM A FIGHT FROM A BLACK CAT. </a:t>
            </a:r>
            <a:r>
              <a:rPr lang="en-US" dirty="0" smtClean="0"/>
              <a:t>THE BRICKERS STARTED TO LOVE SOCKS.</a:t>
            </a:r>
            <a:endParaRPr lang="en-US" dirty="0"/>
          </a:p>
        </p:txBody>
      </p:sp>
      <p:pic>
        <p:nvPicPr>
          <p:cNvPr id="1026" name="Picture 2" descr="C:\Users\NS Lab 23\AppData\Local\Microsoft\Windows\Temporary Internet Files\Content.IE5\2X1D412O\be_and_bs_2_kittens_for_mossstar1110_by_akatsukizsama-d55i6sk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42120"/>
            <a:ext cx="4419600" cy="189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3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295651"/>
          </a:xfrm>
        </p:spPr>
        <p:txBody>
          <a:bodyPr/>
          <a:lstStyle/>
          <a:p>
            <a:r>
              <a:rPr lang="en-US" dirty="0" smtClean="0"/>
              <a:t>CHAPTER 7</a:t>
            </a:r>
            <a:br>
              <a:rPr lang="en-US" dirty="0" smtClean="0"/>
            </a:br>
            <a:r>
              <a:rPr lang="en-US" dirty="0" smtClean="0"/>
              <a:t>SOCKS </a:t>
            </a:r>
            <a:r>
              <a:rPr lang="en-US" dirty="0" smtClean="0"/>
              <a:t>AND CHARLES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886200"/>
          </a:xfrm>
        </p:spPr>
        <p:txBody>
          <a:bodyPr/>
          <a:lstStyle/>
          <a:p>
            <a:r>
              <a:rPr lang="en-US" dirty="0" smtClean="0"/>
              <a:t>SOCKS WAS BACK IN HIS SPOT.</a:t>
            </a:r>
          </a:p>
          <a:p>
            <a:r>
              <a:rPr lang="en-US" dirty="0" smtClean="0"/>
              <a:t>THE MOM WAS TIERD SO SHE LAIED DOWN ON THE COUCH. LATER SOCKS AND THE BABY GOT LOCKED IN THE ROOM. LATER MOM SAVED THEM CAT SAID I HAVE A FRIEND  THIS I BELONG.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774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218</TotalTime>
  <Words>227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Socks</vt:lpstr>
      <vt:lpstr>Chapter 1 The kitten sale </vt:lpstr>
      <vt:lpstr>Chapter 2 The brickers Other Pet.</vt:lpstr>
      <vt:lpstr>Chapter 3 Socks and the formula</vt:lpstr>
      <vt:lpstr>Chapter 4 THE EVENING THE SISTER CAME </vt:lpstr>
      <vt:lpstr>CHAPTER 5 A VISIT FROM ANNA</vt:lpstr>
      <vt:lpstr>CHAPTER 6 OLD TAYLOR</vt:lpstr>
      <vt:lpstr>CHAPTER 7 SOCKS AND CHARLES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Socks</dc:title>
  <dc:creator>NS Lab 23</dc:creator>
  <cp:lastModifiedBy>NS Lab 23</cp:lastModifiedBy>
  <cp:revision>18</cp:revision>
  <dcterms:created xsi:type="dcterms:W3CDTF">2016-01-13T17:34:12Z</dcterms:created>
  <dcterms:modified xsi:type="dcterms:W3CDTF">2016-01-26T17:35:02Z</dcterms:modified>
</cp:coreProperties>
</file>