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46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7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70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8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1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22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9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9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8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1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A6E05-CB4F-4975-9BD8-06A3793C816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DAF5D-DC15-4F2C-BDAB-9F9A6708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And Ramona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Ciara Turner</a:t>
            </a:r>
            <a:endParaRPr lang="en-US" dirty="0"/>
          </a:p>
        </p:txBody>
      </p:sp>
      <p:pic>
        <p:nvPicPr>
          <p:cNvPr id="1026" name="Picture 2" descr="Beez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6200"/>
            <a:ext cx="265471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42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and her little sister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Ramona is really crazy. Ramona makes  </a:t>
            </a:r>
            <a:r>
              <a:rPr lang="en-US" dirty="0" err="1" smtClean="0"/>
              <a:t>Beezus</a:t>
            </a:r>
            <a:r>
              <a:rPr lang="en-US" dirty="0" smtClean="0"/>
              <a:t>  read a book. </a:t>
            </a:r>
            <a:r>
              <a:rPr lang="en-US" dirty="0" err="1" smtClean="0"/>
              <a:t>Beezus</a:t>
            </a:r>
            <a:r>
              <a:rPr lang="en-US" dirty="0" smtClean="0"/>
              <a:t> goes to the library with Ramona.</a:t>
            </a:r>
            <a:endParaRPr lang="en-US" dirty="0"/>
          </a:p>
        </p:txBody>
      </p:sp>
      <p:pic>
        <p:nvPicPr>
          <p:cNvPr id="1027" name="Picture 3" descr="C:\Users\NS Lab 20\AppData\Local\Microsoft\Windows\Temporary Internet Files\Content.IE5\3Y7T2JVK\papapishu-white-cat-drinking-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66" y="1066800"/>
            <a:ext cx="1846470" cy="103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950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Beezus</a:t>
            </a:r>
            <a:r>
              <a:rPr lang="en-US" dirty="0" smtClean="0"/>
              <a:t> and her imagination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has an imagination about a lot of stuff . </a:t>
            </a:r>
            <a:r>
              <a:rPr lang="en-US" dirty="0" err="1" smtClean="0"/>
              <a:t>Beezus</a:t>
            </a:r>
            <a:r>
              <a:rPr lang="en-US" dirty="0" smtClean="0"/>
              <a:t> wants some of Ramona’s imagination. Ramona starts walking with a string.</a:t>
            </a:r>
            <a:endParaRPr lang="en-US" dirty="0"/>
          </a:p>
        </p:txBody>
      </p:sp>
      <p:pic>
        <p:nvPicPr>
          <p:cNvPr id="2054" name="Picture 6" descr="C:\Users\NS Lab 20\AppData\Local\Microsoft\Windows\Temporary Internet Files\Content.IE5\W1Q1RS0X\designsbutt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39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Ramona and  </a:t>
            </a:r>
            <a:r>
              <a:rPr lang="en-US" dirty="0" err="1" smtClean="0"/>
              <a:t>Risby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	Ramona locks </a:t>
            </a:r>
            <a:r>
              <a:rPr lang="en-US" dirty="0" err="1" smtClean="0"/>
              <a:t>Ribsy</a:t>
            </a:r>
            <a:r>
              <a:rPr lang="en-US" dirty="0" smtClean="0"/>
              <a:t> in the bathroom.  Henry  and </a:t>
            </a:r>
            <a:r>
              <a:rPr lang="en-US" dirty="0" err="1" smtClean="0"/>
              <a:t>Beezus</a:t>
            </a:r>
            <a:r>
              <a:rPr lang="en-US" dirty="0" smtClean="0"/>
              <a:t> are having fun but Ramona won’t leave them alone. Ramona  is being bad when they are </a:t>
            </a:r>
            <a:r>
              <a:rPr lang="en-US" smtClean="0"/>
              <a:t>playing checkers.</a:t>
            </a:r>
            <a:endParaRPr lang="en-US" dirty="0"/>
          </a:p>
        </p:txBody>
      </p:sp>
      <p:pic>
        <p:nvPicPr>
          <p:cNvPr id="4102" name="Picture 6" descr="C:\Users\NS Lab 20\AppData\Local\Microsoft\Windows\Temporary Internet Files\Content.IE5\4HH3402K\aaawwwwwwwwwwww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"/>
            <a:ext cx="28575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358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Ramona and the apples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mother came in all happy and said babysit your sister. Ramona hides  apples under her bed. Ramona was changing her clothes and she disappeared. </a:t>
            </a:r>
            <a:endParaRPr lang="en-US" dirty="0"/>
          </a:p>
        </p:txBody>
      </p:sp>
      <p:pic>
        <p:nvPicPr>
          <p:cNvPr id="3077" name="Picture 5" descr="C:\Users\NS Lab 20\AppData\Local\Microsoft\Windows\Temporary Internet Files\Content.IE5\9XY3K8CC\Candied-Apples-5024-lar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036" y="0"/>
            <a:ext cx="280554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26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party at the </a:t>
            </a:r>
            <a:r>
              <a:rPr lang="en-US" dirty="0" err="1" smtClean="0"/>
              <a:t>Quimby’s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is going to have a birthday party. Mrs. Kemp has a son named Howie and </a:t>
            </a:r>
            <a:r>
              <a:rPr lang="en-US" dirty="0" err="1" smtClean="0"/>
              <a:t>Beezus</a:t>
            </a:r>
            <a:r>
              <a:rPr lang="en-US" dirty="0" smtClean="0"/>
              <a:t> said it won’t be so quiet now. Ramona plans a party and her mom does not know.</a:t>
            </a:r>
            <a:endParaRPr lang="en-US" dirty="0"/>
          </a:p>
        </p:txBody>
      </p:sp>
      <p:pic>
        <p:nvPicPr>
          <p:cNvPr id="2051" name="Picture 3" descr="C:\Users\NS Lab 20\AppData\Local\Microsoft\Windows\Temporary Internet Files\Content.IE5\9XY3K8CC\13963965215_57aa71c491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9" y="-100355"/>
            <a:ext cx="2016057" cy="27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62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and her birthday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put all the eggs shells and all. Ramona baked her rubber doll in </a:t>
            </a:r>
            <a:r>
              <a:rPr lang="en-US" dirty="0" err="1" smtClean="0"/>
              <a:t>Beezus</a:t>
            </a:r>
            <a:r>
              <a:rPr lang="en-US" dirty="0" smtClean="0"/>
              <a:t>’ cake. They have a party and </a:t>
            </a:r>
            <a:r>
              <a:rPr lang="en-US" dirty="0" err="1" smtClean="0"/>
              <a:t>Beezus</a:t>
            </a:r>
            <a:r>
              <a:rPr lang="en-US" dirty="0" smtClean="0"/>
              <a:t> eats cake.</a:t>
            </a:r>
            <a:endParaRPr lang="en-US" dirty="0"/>
          </a:p>
        </p:txBody>
      </p:sp>
      <p:pic>
        <p:nvPicPr>
          <p:cNvPr id="1026" name="Picture 2" descr="C:\Users\NS Lab 20\AppData\Local\Microsoft\Windows\Temporary Internet Files\Content.IE5\9XY3K8CC\original-275858-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974" y="76200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12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175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Beezus And Ramona</vt:lpstr>
      <vt:lpstr>Beezus and her little sister </vt:lpstr>
      <vt:lpstr> Beezus and her imagination</vt:lpstr>
      <vt:lpstr> Ramona and  Risby</vt:lpstr>
      <vt:lpstr>Ramona and the apples</vt:lpstr>
      <vt:lpstr>A party at the Quimby’s</vt:lpstr>
      <vt:lpstr>Beezus and her birthday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Beezus And Romana</dc:title>
  <dc:creator>NS Lab 20</dc:creator>
  <cp:lastModifiedBy>NS Lab 20</cp:lastModifiedBy>
  <cp:revision>17</cp:revision>
  <dcterms:created xsi:type="dcterms:W3CDTF">2016-01-13T17:34:47Z</dcterms:created>
  <dcterms:modified xsi:type="dcterms:W3CDTF">2016-01-26T16:16:01Z</dcterms:modified>
</cp:coreProperties>
</file>