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2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A63E-2C6B-41C1-A86F-1011CD0A29DE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FA64-F763-4602-B54B-F37C296D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39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A63E-2C6B-41C1-A86F-1011CD0A29DE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FA64-F763-4602-B54B-F37C296D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757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A63E-2C6B-41C1-A86F-1011CD0A29DE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FA64-F763-4602-B54B-F37C296D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19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A63E-2C6B-41C1-A86F-1011CD0A29DE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FA64-F763-4602-B54B-F37C296D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291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A63E-2C6B-41C1-A86F-1011CD0A29DE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FA64-F763-4602-B54B-F37C296D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A63E-2C6B-41C1-A86F-1011CD0A29DE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FA64-F763-4602-B54B-F37C296D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93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A63E-2C6B-41C1-A86F-1011CD0A29DE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FA64-F763-4602-B54B-F37C296D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846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A63E-2C6B-41C1-A86F-1011CD0A29DE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FA64-F763-4602-B54B-F37C296D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991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A63E-2C6B-41C1-A86F-1011CD0A29DE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FA64-F763-4602-B54B-F37C296D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129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A63E-2C6B-41C1-A86F-1011CD0A29DE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FA64-F763-4602-B54B-F37C296D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358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A63E-2C6B-41C1-A86F-1011CD0A29DE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FA64-F763-4602-B54B-F37C296D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764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3A63E-2C6B-41C1-A86F-1011CD0A29DE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8FA64-F763-4602-B54B-F37C296D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80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Beverly Cleary</a:t>
            </a:r>
          </a:p>
          <a:p>
            <a:r>
              <a:rPr lang="en-US" dirty="0" smtClean="0"/>
              <a:t>Presentation by </a:t>
            </a:r>
            <a:r>
              <a:rPr lang="en-US" smtClean="0"/>
              <a:t>Brody Harrison</a:t>
            </a:r>
            <a:endParaRPr lang="en-US"/>
          </a:p>
        </p:txBody>
      </p:sp>
      <p:pic>
        <p:nvPicPr>
          <p:cNvPr id="1026" name="Picture 2" descr="Sock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28600"/>
            <a:ext cx="3133725" cy="2334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1737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 The kitten sale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Deibbie</a:t>
            </a:r>
            <a:r>
              <a:rPr lang="en-US" dirty="0" smtClean="0"/>
              <a:t> and her brother had a </a:t>
            </a:r>
            <a:r>
              <a:rPr lang="en-US" dirty="0" err="1" smtClean="0"/>
              <a:t>Kiten</a:t>
            </a:r>
            <a:r>
              <a:rPr lang="en-US" dirty="0"/>
              <a:t> </a:t>
            </a:r>
            <a:r>
              <a:rPr lang="en-US" dirty="0" err="1" smtClean="0"/>
              <a:t>sale.A</a:t>
            </a:r>
            <a:r>
              <a:rPr lang="en-US" dirty="0" smtClean="0"/>
              <a:t> family came and wanted socks.</a:t>
            </a:r>
          </a:p>
          <a:p>
            <a:r>
              <a:rPr lang="en-US" dirty="0" smtClean="0"/>
              <a:t>George hid socks in a mail box.</a:t>
            </a:r>
          </a:p>
        </p:txBody>
      </p:sp>
      <p:pic>
        <p:nvPicPr>
          <p:cNvPr id="2050" name="Picture 2" descr="C:\Users\NS Lab 7\AppData\Local\Microsoft\Windows\Temporary Internet Files\Content.IE5\RUPTPQU2\6 razones para ser un gato gato 3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644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1510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 </a:t>
            </a:r>
            <a:r>
              <a:rPr lang="en-US" dirty="0" err="1" smtClean="0"/>
              <a:t>brickers</a:t>
            </a:r>
            <a:r>
              <a:rPr lang="en-US" dirty="0" smtClean="0"/>
              <a:t> other pet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brikers</a:t>
            </a:r>
            <a:r>
              <a:rPr lang="en-US" dirty="0" smtClean="0"/>
              <a:t> have </a:t>
            </a:r>
            <a:r>
              <a:rPr lang="en-US" dirty="0" err="1" smtClean="0"/>
              <a:t>socks.it,s</a:t>
            </a:r>
            <a:r>
              <a:rPr lang="en-US" dirty="0" smtClean="0"/>
              <a:t> not the life he wanted but it </a:t>
            </a:r>
            <a:r>
              <a:rPr lang="en-US" dirty="0" err="1" smtClean="0"/>
              <a:t>wold</a:t>
            </a:r>
            <a:r>
              <a:rPr lang="en-US" dirty="0" smtClean="0"/>
              <a:t> </a:t>
            </a:r>
            <a:r>
              <a:rPr lang="en-US" dirty="0" err="1" smtClean="0"/>
              <a:t>do.The</a:t>
            </a:r>
            <a:r>
              <a:rPr lang="en-US" dirty="0" smtClean="0"/>
              <a:t> </a:t>
            </a:r>
            <a:r>
              <a:rPr lang="en-US" dirty="0" err="1" smtClean="0"/>
              <a:t>brikers</a:t>
            </a:r>
            <a:r>
              <a:rPr lang="en-US" dirty="0" smtClean="0"/>
              <a:t> had a </a:t>
            </a:r>
            <a:r>
              <a:rPr lang="en-US" dirty="0" err="1" smtClean="0"/>
              <a:t>babby</a:t>
            </a:r>
            <a:r>
              <a:rPr lang="en-US" dirty="0" smtClean="0"/>
              <a:t> .Now what. </a:t>
            </a:r>
            <a:endParaRPr lang="en-US" dirty="0"/>
          </a:p>
        </p:txBody>
      </p:sp>
      <p:pic>
        <p:nvPicPr>
          <p:cNvPr id="3076" name="Picture 4" descr="C:\Users\NS Lab 7\AppData\Local\Microsoft\Windows\Temporary Internet Files\Content.IE5\UUIMG48E\Baby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065" y="762000"/>
            <a:ext cx="2365248" cy="1557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6715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3 THE FORMULA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Brickers</a:t>
            </a:r>
            <a:r>
              <a:rPr lang="en-US" dirty="0" smtClean="0"/>
              <a:t> family and friends came over to see baby </a:t>
            </a:r>
            <a:r>
              <a:rPr lang="en-US" dirty="0" err="1" smtClean="0"/>
              <a:t>chariles.Socks</a:t>
            </a:r>
            <a:r>
              <a:rPr lang="en-US" dirty="0" smtClean="0"/>
              <a:t> was teased and ignored .</a:t>
            </a:r>
          </a:p>
          <a:p>
            <a:endParaRPr lang="en-US" dirty="0"/>
          </a:p>
        </p:txBody>
      </p:sp>
      <p:pic>
        <p:nvPicPr>
          <p:cNvPr id="4098" name="Picture 2" descr="C:\Users\NS Lab 7\AppData\Local\Microsoft\Windows\Temporary Internet Files\Content.IE5\ZC7NHMYG\Baby-bottle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533400"/>
            <a:ext cx="25908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3224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4 the sitter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Socks is </a:t>
            </a:r>
            <a:r>
              <a:rPr lang="en-US" dirty="0" err="1" smtClean="0"/>
              <a:t>hungry.He</a:t>
            </a:r>
            <a:r>
              <a:rPr lang="en-US" dirty="0" smtClean="0"/>
              <a:t> wonders</a:t>
            </a:r>
            <a:r>
              <a:rPr lang="en-US" dirty="0"/>
              <a:t> </a:t>
            </a:r>
            <a:r>
              <a:rPr lang="en-US" dirty="0" smtClean="0"/>
              <a:t>around the neighbor hood looking for </a:t>
            </a:r>
            <a:r>
              <a:rPr lang="en-US" dirty="0" err="1" smtClean="0"/>
              <a:t>food.Mrs.Risly</a:t>
            </a:r>
            <a:r>
              <a:rPr lang="en-US" dirty="0"/>
              <a:t> </a:t>
            </a:r>
            <a:r>
              <a:rPr lang="en-US" dirty="0" smtClean="0"/>
              <a:t>comes to baby sit. Socks loves her.</a:t>
            </a:r>
            <a:endParaRPr lang="en-US" dirty="0"/>
          </a:p>
        </p:txBody>
      </p:sp>
      <p:pic>
        <p:nvPicPr>
          <p:cNvPr id="1026" name="Picture 2" descr="C:\Users\NS Lab 7\AppData\Local\Microsoft\Windows\Temporary Internet Files\Content.IE5\AHPQ6YRA\1550330892_cf0588be1c_z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880" y="137113"/>
            <a:ext cx="2014120" cy="2404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8905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5 nana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Nana comes to </a:t>
            </a:r>
            <a:r>
              <a:rPr lang="en-US" dirty="0" err="1" smtClean="0"/>
              <a:t>visit.she</a:t>
            </a:r>
            <a:r>
              <a:rPr lang="en-US" dirty="0" smtClean="0"/>
              <a:t> hates </a:t>
            </a:r>
            <a:r>
              <a:rPr lang="en-US" dirty="0" err="1" smtClean="0"/>
              <a:t>socks.He</a:t>
            </a:r>
            <a:r>
              <a:rPr lang="en-US" dirty="0" smtClean="0"/>
              <a:t> gets kicked OUT!!!</a:t>
            </a:r>
            <a:endParaRPr lang="en-US" dirty="0"/>
          </a:p>
        </p:txBody>
      </p:sp>
      <p:pic>
        <p:nvPicPr>
          <p:cNvPr id="2051" name="Picture 3" descr="C:\Users\NS Lab 7\AppData\Local\Microsoft\Windows\Temporary Internet Files\Content.IE5\ZC7NHMYG\Angelo-Gemmi-black-wig-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28600"/>
            <a:ext cx="2895600" cy="224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1804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6 OLD TAYLER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SOCKS IS </a:t>
            </a:r>
            <a:r>
              <a:rPr lang="en-US" dirty="0" err="1" smtClean="0"/>
              <a:t>SLEEPING.He</a:t>
            </a:r>
            <a:r>
              <a:rPr lang="en-US" dirty="0" smtClean="0"/>
              <a:t> got in a fight with Old </a:t>
            </a:r>
            <a:r>
              <a:rPr lang="en-US" dirty="0" err="1" smtClean="0"/>
              <a:t>tayler</a:t>
            </a:r>
            <a:endParaRPr lang="en-US" dirty="0"/>
          </a:p>
        </p:txBody>
      </p:sp>
      <p:pic>
        <p:nvPicPr>
          <p:cNvPr id="3074" name="Picture 2" descr="C:\Users\NS Lab 7\AppData\Local\Microsoft\Windows\Temporary Internet Files\Content.IE5\ZC7NHMYG\black_cat_by_morita_mistiqe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609600"/>
            <a:ext cx="1487774" cy="1538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7553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7 socks and </a:t>
            </a:r>
            <a:r>
              <a:rPr lang="en-US" dirty="0" err="1" smtClean="0"/>
              <a:t>charles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Socks is back </a:t>
            </a:r>
            <a:r>
              <a:rPr lang="en-US" dirty="0" err="1" smtClean="0"/>
              <a:t>in.He</a:t>
            </a:r>
            <a:r>
              <a:rPr lang="en-US" dirty="0" smtClean="0"/>
              <a:t> </a:t>
            </a:r>
            <a:r>
              <a:rPr lang="en-US" dirty="0" err="1" smtClean="0"/>
              <a:t>macks</a:t>
            </a:r>
            <a:r>
              <a:rPr lang="en-US" dirty="0" smtClean="0"/>
              <a:t> </a:t>
            </a:r>
            <a:r>
              <a:rPr lang="en-US" dirty="0" err="1" smtClean="0"/>
              <a:t>frinds</a:t>
            </a:r>
            <a:r>
              <a:rPr lang="en-US" dirty="0" smtClean="0"/>
              <a:t> with the baby. He is happy now.</a:t>
            </a:r>
            <a:endParaRPr lang="en-US" dirty="0"/>
          </a:p>
        </p:txBody>
      </p:sp>
      <p:pic>
        <p:nvPicPr>
          <p:cNvPr id="4098" name="Picture 2" descr="C:\Users\NS Lab 7\AppData\Local\Microsoft\Windows\Temporary Internet Files\Content.IE5\AHPQ6YRA\ginger_cat_happy_face_vector_illustration_custom_bag-d1497276947258292142w912_325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-381000"/>
            <a:ext cx="309562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8089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152</Words>
  <Application>Microsoft Office PowerPoint</Application>
  <PresentationFormat>On-screen Show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Socks</vt:lpstr>
      <vt:lpstr>Chapter 1 The kitten sale</vt:lpstr>
      <vt:lpstr>Chapter 2 brickers other pet</vt:lpstr>
      <vt:lpstr>CHAPTER 3 THE FORMULA</vt:lpstr>
      <vt:lpstr>Chapter 4 the sitter</vt:lpstr>
      <vt:lpstr>Chapter 5 nana</vt:lpstr>
      <vt:lpstr>CHAPTER 6 OLD TAYLER</vt:lpstr>
      <vt:lpstr>Chapter 7 socks and charles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Socks</dc:title>
  <dc:creator>NS Lab 7</dc:creator>
  <cp:lastModifiedBy>NS Lab 7</cp:lastModifiedBy>
  <cp:revision>17</cp:revision>
  <dcterms:created xsi:type="dcterms:W3CDTF">2016-01-19T17:28:43Z</dcterms:created>
  <dcterms:modified xsi:type="dcterms:W3CDTF">2016-01-26T17:45:48Z</dcterms:modified>
</cp:coreProperties>
</file>