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0F5A7-9FC8-4066-BF7D-A41B6172D65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AF2F4-0FA8-4B98-BD86-A2F4ED1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2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F2F4-0FA8-4B98-BD86-A2F4ED17CB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6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6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3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0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2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9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4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3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4FFB-AB82-4CAC-B128-33C84328A439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A553-12C2-42A0-88BD-509A8E484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6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Henry and </a:t>
            </a:r>
            <a:r>
              <a:rPr lang="en-US" dirty="0" err="1" smtClean="0"/>
              <a:t>Beezus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</a:t>
            </a:r>
            <a:r>
              <a:rPr lang="en-US" dirty="0" err="1" smtClean="0"/>
              <a:t>Bradlee</a:t>
            </a:r>
            <a:endParaRPr lang="en-US" dirty="0"/>
          </a:p>
        </p:txBody>
      </p:sp>
      <p:pic>
        <p:nvPicPr>
          <p:cNvPr id="2050" name="Picture 2" descr="Hen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1988284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97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Henry and </a:t>
            </a:r>
            <a:r>
              <a:rPr lang="en-US" dirty="0" err="1" smtClean="0"/>
              <a:t>Beezus</a:t>
            </a:r>
            <a:r>
              <a:rPr lang="en-US" dirty="0" smtClean="0"/>
              <a:t> is a peace of trouble. Henry is friends with </a:t>
            </a:r>
            <a:r>
              <a:rPr lang="en-US" dirty="0" err="1" smtClean="0"/>
              <a:t>Beezus</a:t>
            </a:r>
            <a:r>
              <a:rPr lang="en-US" dirty="0" smtClean="0"/>
              <a:t>. Henry will get the bike.</a:t>
            </a:r>
            <a:endParaRPr lang="en-US" dirty="0"/>
          </a:p>
        </p:txBody>
      </p:sp>
      <p:pic>
        <p:nvPicPr>
          <p:cNvPr id="1035" name="Picture 11" descr="C:\Users\NS Lab 8\AppData\Local\Microsoft\Windows\Temporary Internet Files\Content.IE5\IXOXQGUI\11282-illustration-of-a-cartoon-dog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0"/>
            <a:ext cx="1227952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23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Henry got some steak. Henry says O.K. scoot. Mother cut gum out of her hair.</a:t>
            </a:r>
            <a:endParaRPr lang="en-US" dirty="0"/>
          </a:p>
        </p:txBody>
      </p:sp>
      <p:pic>
        <p:nvPicPr>
          <p:cNvPr id="3074" name="Picture 2" descr="C:\Users\NS Lab 8\AppData\Local\Microsoft\Windows\Temporary Internet Files\Content.IE5\O04Z9ZZ8\Henry_Knox_Signature2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7200"/>
            <a:ext cx="3581400" cy="216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10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Ribsy</a:t>
            </a:r>
            <a:r>
              <a:rPr lang="en-US" dirty="0" smtClean="0"/>
              <a:t> gets lots. </a:t>
            </a:r>
            <a:r>
              <a:rPr lang="en-US" dirty="0" err="1" smtClean="0"/>
              <a:t>Ribsy</a:t>
            </a:r>
            <a:r>
              <a:rPr lang="en-US" dirty="0"/>
              <a:t> </a:t>
            </a:r>
            <a:r>
              <a:rPr lang="en-US" dirty="0" smtClean="0"/>
              <a:t>is not found yet. </a:t>
            </a:r>
            <a:r>
              <a:rPr lang="en-US" dirty="0" err="1" smtClean="0"/>
              <a:t>Ribsy</a:t>
            </a:r>
            <a:r>
              <a:rPr lang="en-US" dirty="0" smtClean="0"/>
              <a:t> is found.</a:t>
            </a:r>
          </a:p>
        </p:txBody>
      </p:sp>
      <p:pic>
        <p:nvPicPr>
          <p:cNvPr id="4106" name="Picture 10" descr="C:\Users\NS Lab 8\AppData\Local\Microsoft\Windows\Temporary Internet Files\Content.IE5\O04Z9ZZ8\Ramona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62000"/>
            <a:ext cx="1219200" cy="124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17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wanted a bike. Henry did not want to take his friend. Henry got told he looked like his dad.</a:t>
            </a:r>
            <a:endParaRPr lang="en-US" dirty="0"/>
          </a:p>
        </p:txBody>
      </p:sp>
      <p:pic>
        <p:nvPicPr>
          <p:cNvPr id="2050" name="Picture 2" descr="C:\Users\NS Lab 8\AppData\Local\Microsoft\Windows\Temporary Internet Files\Content.IE5\O04Z9ZZ8\Henry_Knox_Signature2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213" y="533400"/>
            <a:ext cx="2803213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39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Ramona won’t eat the </a:t>
            </a:r>
            <a:r>
              <a:rPr lang="en-US" dirty="0" err="1" smtClean="0"/>
              <a:t>ephants</a:t>
            </a:r>
            <a:r>
              <a:rPr lang="en-US" dirty="0" smtClean="0"/>
              <a:t> out of the animal </a:t>
            </a:r>
            <a:r>
              <a:rPr lang="en-US" dirty="0" smtClean="0"/>
              <a:t>crackers. Many of the people didn’t </a:t>
            </a:r>
            <a:r>
              <a:rPr lang="en-US" dirty="0" err="1" smtClean="0"/>
              <a:t>aution</a:t>
            </a:r>
            <a:r>
              <a:rPr lang="en-US" dirty="0" smtClean="0"/>
              <a:t> seriously. Henry got a bike for 4.04.</a:t>
            </a:r>
            <a:endParaRPr lang="en-US" dirty="0"/>
          </a:p>
        </p:txBody>
      </p:sp>
      <p:pic>
        <p:nvPicPr>
          <p:cNvPr id="1028" name="Picture 4" descr="C:\Users\NS Lab 8\AppData\Local\Microsoft\Windows\Temporary Internet Files\Content.IE5\6OJBN12B\103px-Brum_coa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9810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/>
              <a:t> </a:t>
            </a:r>
            <a:r>
              <a:rPr lang="en-US" dirty="0" smtClean="0"/>
              <a:t>is going to twirl </a:t>
            </a:r>
            <a:r>
              <a:rPr lang="en-US" dirty="0" err="1" smtClean="0"/>
              <a:t>Beezus</a:t>
            </a:r>
            <a:r>
              <a:rPr lang="en-US" dirty="0"/>
              <a:t> </a:t>
            </a:r>
            <a:r>
              <a:rPr lang="en-US" dirty="0" err="1" smtClean="0"/>
              <a:t>boton</a:t>
            </a:r>
            <a:r>
              <a:rPr lang="en-US" dirty="0" smtClean="0"/>
              <a:t>. Scooter knows a lot about bikes. Their bike will have three wheels.</a:t>
            </a:r>
            <a:endParaRPr lang="en-US" dirty="0"/>
          </a:p>
        </p:txBody>
      </p:sp>
      <p:pic>
        <p:nvPicPr>
          <p:cNvPr id="3074" name="Picture 2" descr="C:\Users\NS Lab 8\AppData\Local\Microsoft\Windows\Temporary Internet Files\Content.IE5\IXOXQGUI\103px-Cabreira_coa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38200"/>
            <a:ext cx="9810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910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is in the </a:t>
            </a:r>
            <a:r>
              <a:rPr lang="en-US" dirty="0" err="1" smtClean="0"/>
              <a:t>prande</a:t>
            </a:r>
            <a:r>
              <a:rPr lang="en-US" dirty="0" smtClean="0"/>
              <a:t>. Henry is going to eat. Henry is eating his food</a:t>
            </a:r>
            <a:endParaRPr lang="en-US" dirty="0"/>
          </a:p>
        </p:txBody>
      </p:sp>
      <p:pic>
        <p:nvPicPr>
          <p:cNvPr id="4098" name="Picture 2" descr="C:\Users\NS Lab 8\AppData\Local\Microsoft\Windows\Temporary Internet Files\Content.IE5\6OJBN12B\59px-COA_-_Cout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4800"/>
            <a:ext cx="851916" cy="173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89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166</Words>
  <Application>Microsoft Office PowerPoint</Application>
  <PresentationFormat>On-screen Show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Henry and Beezus</vt:lpstr>
      <vt:lpstr>Chapter 1</vt:lpstr>
      <vt:lpstr>Chapter 2</vt:lpstr>
      <vt:lpstr>Chapter 3</vt:lpstr>
      <vt:lpstr>Chapter 4 </vt:lpstr>
      <vt:lpstr>Chapter 5</vt:lpstr>
      <vt:lpstr>Chapter 6</vt:lpstr>
      <vt:lpstr>Chapter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 Lab 8</dc:creator>
  <cp:lastModifiedBy>NS Lab 8</cp:lastModifiedBy>
  <cp:revision>19</cp:revision>
  <dcterms:created xsi:type="dcterms:W3CDTF">2016-01-13T17:44:43Z</dcterms:created>
  <dcterms:modified xsi:type="dcterms:W3CDTF">2016-01-26T17:46:57Z</dcterms:modified>
</cp:coreProperties>
</file>